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75352-DA7E-44EA-89AD-F2969CF992C1}"/>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EFCD14CF-45AE-4863-95BD-8BAADA01124E}"/>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33EC10C2-F7F0-470F-B0AE-3EE01CCF100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3603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877027C6-618A-4078-90F2-3632AE5F06CC}"/>
              </a:ext>
            </a:extLst>
          </p:cNvPr>
          <p:cNvSpPr>
            <a:spLocks noGrp="1"/>
          </p:cNvSpPr>
          <p:nvPr>
            <p:ph type="sldNum" sz="quarter" idx="14"/>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4" name="Footer Placeholder 5">
            <a:extLst>
              <a:ext uri="{FF2B5EF4-FFF2-40B4-BE49-F238E27FC236}">
                <a16:creationId xmlns:a16="http://schemas.microsoft.com/office/drawing/2014/main" id="{2FA567F1-F4C4-4F20-88DF-A71C3BD73FF8}"/>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409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72596B-8940-407A-837C-E4B70AA41AFB}"/>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377F2BCF-0CD4-4197-B1B3-D2ADD2F226F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A65DDD16-21D5-45E5-A62B-B14104484D1F}"/>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39FAAFC-4432-488A-96AD-1E555CCF3DB4}" type="datetimeFigureOut">
              <a:rPr lang="en-GB" smtClean="0"/>
              <a:t>17/02/2020</a:t>
            </a:fld>
            <a:endParaRPr lang="en-GB"/>
          </a:p>
        </p:txBody>
      </p:sp>
      <p:sp>
        <p:nvSpPr>
          <p:cNvPr id="7" name="Footer Placeholder 4">
            <a:extLst>
              <a:ext uri="{FF2B5EF4-FFF2-40B4-BE49-F238E27FC236}">
                <a16:creationId xmlns:a16="http://schemas.microsoft.com/office/drawing/2014/main" id="{D048D6BA-F4F8-4439-9B3D-E815BFA957FF}"/>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A0A83450-D2F8-4C01-BD50-F999E00F11F0}"/>
              </a:ext>
            </a:extLst>
          </p:cNvPr>
          <p:cNvSpPr>
            <a:spLocks noGrp="1"/>
          </p:cNvSpPr>
          <p:nvPr>
            <p:ph type="sldNum" sz="quarter" idx="16"/>
          </p:nvPr>
        </p:nvSpPr>
        <p:spPr/>
        <p:txBody>
          <a:bodyPr/>
          <a:lstStyle>
            <a:lvl1pPr>
              <a:defRPr/>
            </a:lvl1pPr>
          </a:lstStyle>
          <a:p>
            <a:fld id="{2E805EF0-E8C8-48AB-A287-0A34B95483A4}" type="slidenum">
              <a:rPr lang="en-GB" smtClean="0"/>
              <a:t>‹#›</a:t>
            </a:fld>
            <a:endParaRPr lang="en-GB"/>
          </a:p>
        </p:txBody>
      </p:sp>
    </p:spTree>
    <p:extLst>
      <p:ext uri="{BB962C8B-B14F-4D97-AF65-F5344CB8AC3E}">
        <p14:creationId xmlns:p14="http://schemas.microsoft.com/office/powerpoint/2010/main" val="1208253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734888-DE79-4366-9BCC-C4373B1AB51A}"/>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60563091-FFB2-4207-A15D-085F75CD139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EF726D9D-E8C7-408D-974C-C97B39BB70F5}"/>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39FAAFC-4432-488A-96AD-1E555CCF3DB4}" type="datetimeFigureOut">
              <a:rPr lang="en-GB" smtClean="0"/>
              <a:t>17/02/2020</a:t>
            </a:fld>
            <a:endParaRPr lang="en-GB"/>
          </a:p>
        </p:txBody>
      </p:sp>
      <p:sp>
        <p:nvSpPr>
          <p:cNvPr id="6" name="Footer Placeholder 3">
            <a:extLst>
              <a:ext uri="{FF2B5EF4-FFF2-40B4-BE49-F238E27FC236}">
                <a16:creationId xmlns:a16="http://schemas.microsoft.com/office/drawing/2014/main" id="{89233F11-D460-4DA1-B734-553117178C71}"/>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3321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A39EC-51B5-4035-826E-089515DA9F1B}"/>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FF2EC2FE-AAD1-4391-AE75-56005BE7DF54}"/>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39FAAFC-4432-488A-96AD-1E555CCF3DB4}" type="datetimeFigureOut">
              <a:rPr lang="en-GB" smtClean="0"/>
              <a:t>17/02/2020</a:t>
            </a:fld>
            <a:endParaRPr lang="en-GB"/>
          </a:p>
        </p:txBody>
      </p:sp>
      <p:sp>
        <p:nvSpPr>
          <p:cNvPr id="4" name="Footer Placeholder 2">
            <a:extLst>
              <a:ext uri="{FF2B5EF4-FFF2-40B4-BE49-F238E27FC236}">
                <a16:creationId xmlns:a16="http://schemas.microsoft.com/office/drawing/2014/main" id="{48AC0DEC-E40A-4A8E-A377-1B626A407F9E}"/>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42202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76B80A-8EEC-49A7-8B2A-3524A82C6E79}"/>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B670E5D5-77BE-48D2-896C-ACAEEFEAA493}"/>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A91342B3-FFFC-4126-AD02-4C028D9EA9D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512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156B2530-F2E2-4E65-AC3D-048B8998BCA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A7DD131-365C-41ED-B311-651EA1DB1B46}"/>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6" name="Footer Placeholder 5">
            <a:extLst>
              <a:ext uri="{FF2B5EF4-FFF2-40B4-BE49-F238E27FC236}">
                <a16:creationId xmlns:a16="http://schemas.microsoft.com/office/drawing/2014/main" id="{1A1F4188-43ED-4791-8DC2-3958E3B58599}"/>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2105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521A4469-337A-4C1E-B514-17A88F947F6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D7D539D-0081-4270-B6EC-FD63DCF5CBD5}"/>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6" name="Footer Placeholder 5">
            <a:extLst>
              <a:ext uri="{FF2B5EF4-FFF2-40B4-BE49-F238E27FC236}">
                <a16:creationId xmlns:a16="http://schemas.microsoft.com/office/drawing/2014/main" id="{8842B7B2-BF4C-4954-AAC4-B9E65AF0A0B1}"/>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5146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2E7E18D6-2A5B-4971-8FDB-9E21F433A11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946EFEC-2B75-43B8-A3AB-10BE44DE3110}"/>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7" name="Footer Placeholder 5">
            <a:extLst>
              <a:ext uri="{FF2B5EF4-FFF2-40B4-BE49-F238E27FC236}">
                <a16:creationId xmlns:a16="http://schemas.microsoft.com/office/drawing/2014/main" id="{A4787CD3-749D-4E26-8DF1-D8E69563F767}"/>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0266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12FF508A-55B5-4F94-BC2E-B2509DDF2B7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3C1E578-0D87-4918-8E97-7C3BAD11D91B}"/>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7" name="Footer Placeholder 5">
            <a:extLst>
              <a:ext uri="{FF2B5EF4-FFF2-40B4-BE49-F238E27FC236}">
                <a16:creationId xmlns:a16="http://schemas.microsoft.com/office/drawing/2014/main" id="{015AA025-8F2B-4C63-89BF-13EDC379EF85}"/>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9993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4C184970-DAD7-4C72-A3B3-78FA232B6F1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D5950AD-98E0-4BF6-8689-8F668F3A8D63}"/>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6" name="Footer Placeholder 5">
            <a:extLst>
              <a:ext uri="{FF2B5EF4-FFF2-40B4-BE49-F238E27FC236}">
                <a16:creationId xmlns:a16="http://schemas.microsoft.com/office/drawing/2014/main" id="{306D91E7-3C59-41B0-A17D-24F857859B4A}"/>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281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C38FBA56-4ADB-471C-AB30-E5B10DD26D5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EC5757D4-7FDD-4B63-AA68-9F312294F9B1}"/>
              </a:ext>
            </a:extLst>
          </p:cNvPr>
          <p:cNvSpPr>
            <a:spLocks noGrp="1"/>
          </p:cNvSpPr>
          <p:nvPr>
            <p:ph type="sldNum" sz="quarter" idx="10"/>
          </p:nvPr>
        </p:nvSpPr>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7" name="Footer Placeholder 5">
            <a:extLst>
              <a:ext uri="{FF2B5EF4-FFF2-40B4-BE49-F238E27FC236}">
                <a16:creationId xmlns:a16="http://schemas.microsoft.com/office/drawing/2014/main" id="{F82B4F8F-A73D-49E3-8E27-6D2B6250C05B}"/>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3538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EEB194-2C0A-4303-9A96-C32FA1F1C232}"/>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462EF5E0-22DA-4166-8CF4-0C59E5D09FA1}"/>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83752DBC-EB13-40D6-B73B-246D62F590C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33648CBB-2A84-4832-9481-E70D27F50F7F}"/>
              </a:ext>
            </a:extLst>
          </p:cNvPr>
          <p:cNvSpPr>
            <a:spLocks noGrp="1"/>
          </p:cNvSpPr>
          <p:nvPr>
            <p:ph type="sldNum" sz="quarter" idx="10"/>
          </p:nvPr>
        </p:nvSpPr>
        <p:spPr>
          <a:noFill/>
        </p:spPr>
        <p:txBody>
          <a:bodyPr/>
          <a:lstStyle>
            <a:lvl1pPr marL="185098" algn="l">
              <a:defRPr>
                <a:solidFill>
                  <a:schemeClr val="bg1"/>
                </a:solidFill>
              </a:defRPr>
            </a:lvl1pPr>
          </a:lstStyle>
          <a:p>
            <a:fld id="{2E805EF0-E8C8-48AB-A287-0A34B95483A4}" type="slidenum">
              <a:rPr lang="en-GB" smtClean="0"/>
              <a:t>‹#›</a:t>
            </a:fld>
            <a:endParaRPr lang="en-GB"/>
          </a:p>
        </p:txBody>
      </p:sp>
      <p:sp>
        <p:nvSpPr>
          <p:cNvPr id="8" name="Footer Placeholder 5">
            <a:extLst>
              <a:ext uri="{FF2B5EF4-FFF2-40B4-BE49-F238E27FC236}">
                <a16:creationId xmlns:a16="http://schemas.microsoft.com/office/drawing/2014/main" id="{2A883290-0754-4439-BAF5-5461829D5FC3}"/>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5439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5DB47-870D-4F77-94ED-68484052A816}"/>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18AF439D-A85B-423B-AB04-D0BF6E7EA2C5}"/>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E3E7B119-7B07-453F-B8B1-746413B93639}"/>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2E805EF0-E8C8-48AB-A287-0A34B95483A4}" type="slidenum">
              <a:rPr lang="en-GB" smtClean="0"/>
              <a:t>‹#›</a:t>
            </a:fld>
            <a:endParaRPr lang="en-GB"/>
          </a:p>
        </p:txBody>
      </p:sp>
      <p:sp>
        <p:nvSpPr>
          <p:cNvPr id="6" name="Footer Placeholder 5">
            <a:extLst>
              <a:ext uri="{FF2B5EF4-FFF2-40B4-BE49-F238E27FC236}">
                <a16:creationId xmlns:a16="http://schemas.microsoft.com/office/drawing/2014/main" id="{B5199D53-C52D-4CB3-80F9-57C9C690E511}"/>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29315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3AB1-AD4D-48D3-B409-1C9E9AD5B287}"/>
              </a:ext>
            </a:extLst>
          </p:cNvPr>
          <p:cNvSpPr>
            <a:spLocks noGrp="1"/>
          </p:cNvSpPr>
          <p:nvPr>
            <p:ph type="ctrTitle"/>
          </p:nvPr>
        </p:nvSpPr>
        <p:spPr/>
        <p:txBody>
          <a:bodyPr>
            <a:normAutofit/>
          </a:bodyPr>
          <a:lstStyle/>
          <a:p>
            <a:r>
              <a:rPr lang="en-GB"/>
              <a:t>Patterns and trends in child obesity in the East Midlands</a:t>
            </a:r>
          </a:p>
        </p:txBody>
      </p:sp>
      <p:sp>
        <p:nvSpPr>
          <p:cNvPr id="3" name="Subtitle 2">
            <a:extLst>
              <a:ext uri="{FF2B5EF4-FFF2-40B4-BE49-F238E27FC236}">
                <a16:creationId xmlns:a16="http://schemas.microsoft.com/office/drawing/2014/main" id="{C2EC8181-F768-4666-9E5B-5E8DE3080016}"/>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119853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C41F-452E-4032-9708-359A86433D5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3A465C4-87F4-4A8A-B5EA-A0E66312000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E2C80CCC-A321-4122-A726-49A18842D47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72EDF09D-0C3F-4D33-A7AD-B7004C6E02B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CF59852F-F4AD-4C81-B248-A94737D1DD9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A14C0558-7AEA-4B7D-97CF-3EC3DDA620B8}"/>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AC0FF308-AAA4-4FE2-B96C-5EB5CCDD1D5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East Midlands</a:t>
            </a:r>
          </a:p>
        </p:txBody>
      </p:sp>
    </p:spTree>
    <p:extLst>
      <p:ext uri="{BB962C8B-B14F-4D97-AF65-F5344CB8AC3E}">
        <p14:creationId xmlns:p14="http://schemas.microsoft.com/office/powerpoint/2010/main" val="119208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B68D-5941-41A4-B2B6-D29FE7D3B5A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F42F6C2-ACC5-4835-966E-7FEC7EBC939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25A81C47-3B64-41FC-BC29-7C0230C063A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0F06F8CB-56EA-46B1-821E-EA6827C44E9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B597E467-3D45-45E5-A2B9-F5312840B6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AEAFD169-4227-4773-9FC9-1A9C4D1396EF}"/>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6F5300C5-B85C-44C8-89ED-0CBB0FDCACB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East Midlands</a:t>
            </a:r>
          </a:p>
        </p:txBody>
      </p:sp>
    </p:spTree>
    <p:extLst>
      <p:ext uri="{BB962C8B-B14F-4D97-AF65-F5344CB8AC3E}">
        <p14:creationId xmlns:p14="http://schemas.microsoft.com/office/powerpoint/2010/main" val="121220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B84E-60B1-491B-B274-197BD143DD0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CBB8149-ADAC-4A92-9499-AE645CDD6AC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A3D422D0-423A-4E9E-B623-CE5608A70B1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6A121F08-ADDF-4C32-8C09-7674A10F65A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EB73B94C-A52B-4BA2-B904-7E1C683E0A9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3694B51B-055E-449F-91F2-8547BF4D34BA}"/>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55D60EB-13F4-4263-9085-A1A4D971975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East Midlands</a:t>
            </a:r>
          </a:p>
        </p:txBody>
      </p:sp>
    </p:spTree>
    <p:extLst>
      <p:ext uri="{BB962C8B-B14F-4D97-AF65-F5344CB8AC3E}">
        <p14:creationId xmlns:p14="http://schemas.microsoft.com/office/powerpoint/2010/main" val="143824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98A-5B31-463E-9C72-408277E8818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14DE3D4-5DF8-4A2A-8C09-ADFCD401F37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1B64FD99-D5B4-4691-9800-C950A8ACCAF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FB8F6BDD-A98E-4E2F-BB01-A89E8F6CAC1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EA18EDB1-2E4E-45C2-B699-3B37C4E9A2A1}"/>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7E9AD844-3949-46E1-8217-21772526875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0527200E-DCCB-4BD1-9CB3-1A48D7D72FA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A7DADD15-9BF7-4C91-A63C-6FE69064B73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East Midlands</a:t>
            </a:r>
          </a:p>
        </p:txBody>
      </p:sp>
    </p:spTree>
    <p:extLst>
      <p:ext uri="{BB962C8B-B14F-4D97-AF65-F5344CB8AC3E}">
        <p14:creationId xmlns:p14="http://schemas.microsoft.com/office/powerpoint/2010/main" val="146238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DEDE-97C7-4FB3-8563-4043400BCFF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BF52769-078F-41C1-8F7E-60E2D4B5883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8B802E9C-3D3B-48E4-AA62-F4ED92CAFF1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337E4F6E-B57C-40C1-AC31-28BC550608C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B76F5A84-7E35-479E-A197-E7C313E9BAE9}"/>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B19F03D6-9F9C-4682-B389-1A5949EC34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2D7EFB60-3FB0-4FAD-A4CF-C0A753259F22}"/>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652DD029-82A4-47D4-8A6A-EF06C336CDD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East Midlands</a:t>
            </a:r>
          </a:p>
        </p:txBody>
      </p:sp>
    </p:spTree>
    <p:extLst>
      <p:ext uri="{BB962C8B-B14F-4D97-AF65-F5344CB8AC3E}">
        <p14:creationId xmlns:p14="http://schemas.microsoft.com/office/powerpoint/2010/main" val="28310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4BD4-EC71-4ED6-82BD-78D6418C72D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9AF21EB-F878-4EAB-9146-EE70BC9B806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BD1DA28F-1A2D-4620-9240-DBEFBCA7250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1451E022-8B3E-4EE7-8BF9-F51AC335281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557303AC-EA1E-4938-AF4F-DCF225803113}"/>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428963A5-E770-4BEB-8E84-C2C1A77A232C}"/>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01D388C9-AA2E-4815-A121-0F39BA431D4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3D22B79F-E7F4-4AD7-8482-D6CCE62EC75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B562E43E-FB56-43D5-8E28-D3E9A77D284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East Midlands</a:t>
            </a:r>
          </a:p>
        </p:txBody>
      </p:sp>
    </p:spTree>
    <p:extLst>
      <p:ext uri="{BB962C8B-B14F-4D97-AF65-F5344CB8AC3E}">
        <p14:creationId xmlns:p14="http://schemas.microsoft.com/office/powerpoint/2010/main" val="312446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E7BE-7713-444C-AFAC-DDD75B32A19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A9B8E49-9158-4394-8D59-BC4D0F20DF8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B904F7BF-3599-4644-BA01-BA47A89AD41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4233A2F5-30D1-4E0C-8F8D-D3DFDFC107A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028931F3-B06C-4E95-8C73-6FC99F540B3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8DD0094D-0154-4AD8-A5F2-7D092C238DB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F5ABC5A6-3270-4BBD-B828-E80E1DC50658}"/>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03EBBD65-A483-49C4-A583-AF66FD71BAE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East Midlands</a:t>
            </a:r>
          </a:p>
        </p:txBody>
      </p:sp>
    </p:spTree>
    <p:extLst>
      <p:ext uri="{BB962C8B-B14F-4D97-AF65-F5344CB8AC3E}">
        <p14:creationId xmlns:p14="http://schemas.microsoft.com/office/powerpoint/2010/main" val="60399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1E8E-6738-4366-871D-2E375C51BCD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7E14597-1606-463A-85E4-67DF65CF143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962A8B0E-80E3-4695-9F48-C95CB7CBDF4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91B1438D-117C-4D1A-A78E-8C0D02EF6FE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439DAD02-D540-4065-80E6-4EFAD3435A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82C52056-8533-4DD7-A8E1-1A7DE2C47D1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014C2BBC-4960-4ED9-9AF3-752BB66CDFDE}"/>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9FC4544E-7A03-4524-B6F4-1F581DA1619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East Midlands</a:t>
            </a:r>
          </a:p>
        </p:txBody>
      </p:sp>
    </p:spTree>
    <p:extLst>
      <p:ext uri="{BB962C8B-B14F-4D97-AF65-F5344CB8AC3E}">
        <p14:creationId xmlns:p14="http://schemas.microsoft.com/office/powerpoint/2010/main" val="70168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BA44-947B-4E73-BCD0-80D4BB401AC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3B87CEF-62FF-4E0C-8FC9-9B0EB55327A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0E3AA862-585F-4EE9-B1D2-8B3556CB45F2}"/>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B722A4DF-E035-4D21-AA84-7E64DC8B2AB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East Midlands</a:t>
            </a:r>
          </a:p>
        </p:txBody>
      </p:sp>
    </p:spTree>
    <p:extLst>
      <p:ext uri="{BB962C8B-B14F-4D97-AF65-F5344CB8AC3E}">
        <p14:creationId xmlns:p14="http://schemas.microsoft.com/office/powerpoint/2010/main" val="206521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E801-1ABB-40A4-9120-6B414925355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A0593D2-D918-44F7-9520-FD705581CEF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6B4A1E52-BC81-4638-A50E-E5CEBDE0B22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DA5F24C6-2932-45DD-B87D-5CEDC002EE4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F4A00881-D84A-4F4D-B5B6-7381B2DCE96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CC912565-8C59-4A38-B20F-C5538EFFE4F6}"/>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ED847A60-425A-44C9-A53B-E87CA6032C3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East Midlands</a:t>
            </a:r>
          </a:p>
        </p:txBody>
      </p:sp>
    </p:spTree>
    <p:extLst>
      <p:ext uri="{BB962C8B-B14F-4D97-AF65-F5344CB8AC3E}">
        <p14:creationId xmlns:p14="http://schemas.microsoft.com/office/powerpoint/2010/main" val="370546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8F38-91CB-4687-AA3B-9D17C1C97D5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B0F3897-84A0-4F0B-B38C-115B7088484D}"/>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72CF6F96-4627-4C6F-8825-78FB0951E2DB}"/>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East Midlands in 2018/19 was 50,714 in Reception, and 52,121 in Year 6. The participation rate in the East Midlands in 2018/19 was 94.4% for children in Reception and 94.3% for children in Year 6.</a:t>
            </a:r>
          </a:p>
        </p:txBody>
      </p:sp>
      <p:sp>
        <p:nvSpPr>
          <p:cNvPr id="5" name="TextBox 4">
            <a:extLst>
              <a:ext uri="{FF2B5EF4-FFF2-40B4-BE49-F238E27FC236}">
                <a16:creationId xmlns:a16="http://schemas.microsoft.com/office/drawing/2014/main" id="{1CB9D495-4D94-499A-AD79-8F5605C65560}"/>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BD21D217-AF88-4012-838B-C72B217B3BAB}"/>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5D8A813B-DC18-4226-AE3B-46DBF80599E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East Midlands</a:t>
            </a:r>
          </a:p>
        </p:txBody>
      </p:sp>
    </p:spTree>
    <p:extLst>
      <p:ext uri="{BB962C8B-B14F-4D97-AF65-F5344CB8AC3E}">
        <p14:creationId xmlns:p14="http://schemas.microsoft.com/office/powerpoint/2010/main" val="402467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4CB6-B353-4359-AEE9-E6CE21D8A64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FEE69D5-5B44-4C54-B818-8CC04F776A8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E45A39FD-68D2-4E7F-B889-F9859B13BBD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C69CC7BA-530B-43CE-9D0B-E1381F51FF9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E012D447-330A-4581-AE56-5B8CD1D2DFB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33120565-FD0D-489D-A8D9-84F560EA6A1F}"/>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7DA99564-2A52-4851-BBE9-E3DE4CB0F35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East Midlands</a:t>
            </a:r>
          </a:p>
        </p:txBody>
      </p:sp>
    </p:spTree>
    <p:extLst>
      <p:ext uri="{BB962C8B-B14F-4D97-AF65-F5344CB8AC3E}">
        <p14:creationId xmlns:p14="http://schemas.microsoft.com/office/powerpoint/2010/main" val="420260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1EB3-8CCF-482E-93D3-BD35D944E8C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CD493BD-D66E-4F2E-8E54-646AE330FAE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040475DF-D5AB-4B63-B297-D5DA22AA35A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43C27D1C-901A-4F8A-9F58-75C4C60BF002}"/>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D46C3065-7745-448C-979B-CFA1475CD5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A417C2B1-91D7-4164-AC1A-04CAC07D2ABA}"/>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96723747-EE06-4FD4-AA52-3CBE2BF9D59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East Midlands</a:t>
            </a:r>
          </a:p>
        </p:txBody>
      </p:sp>
    </p:spTree>
    <p:extLst>
      <p:ext uri="{BB962C8B-B14F-4D97-AF65-F5344CB8AC3E}">
        <p14:creationId xmlns:p14="http://schemas.microsoft.com/office/powerpoint/2010/main" val="363349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26E8-41F9-4931-973C-6F2BF0011B5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DC04D07-A949-4950-994E-54476F39E07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407F9E33-5A69-468E-8D12-E5BB6671186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1E302227-7EC8-4DEA-97F7-CA75F3F563AD}"/>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F1A246C5-C01B-497E-BADA-C362E672523C}"/>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C35E9A72-876F-454F-A516-386427971E9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250C4A37-657A-436D-A7D6-FFE82195425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7141F82C-B682-4A53-AA06-DFAC6335D541}"/>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15E2C430-EE7A-4866-A75E-9BD5D3E71FA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East Midlands</a:t>
            </a:r>
          </a:p>
        </p:txBody>
      </p:sp>
    </p:spTree>
    <p:extLst>
      <p:ext uri="{BB962C8B-B14F-4D97-AF65-F5344CB8AC3E}">
        <p14:creationId xmlns:p14="http://schemas.microsoft.com/office/powerpoint/2010/main" val="76570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79E1-5D0A-4B2F-AA04-BC57C5548B6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E1A72C0-F939-4F66-879F-5BA6D4D674C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078064F5-E365-488A-B3C3-BE8597FBBBC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B624D21A-C45B-4512-B827-1859620FC89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4003426C-5739-463E-AA20-79ED8D499356}"/>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3D3D8B17-E29A-49EE-94ED-25B86223F41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533F31EE-3A2D-4B2E-B089-9BC53F65905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AD0D01B8-3CA2-46E3-BE07-00A524376273}"/>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1AA6F66D-1019-4286-8557-A10B935BDAF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East Midlands</a:t>
            </a:r>
          </a:p>
        </p:txBody>
      </p:sp>
    </p:spTree>
    <p:extLst>
      <p:ext uri="{BB962C8B-B14F-4D97-AF65-F5344CB8AC3E}">
        <p14:creationId xmlns:p14="http://schemas.microsoft.com/office/powerpoint/2010/main" val="183625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86FA-F144-4BB7-8081-E9B5E80A29E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225C3AB-AB63-43AF-9B7D-376A1ADB52E7}"/>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ACE466F8-119F-4234-90C6-51749889D79B}"/>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2FD43A07-F77E-4F3D-ABFB-E0DD2BB66181}"/>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BD00EEEE-B3CA-40D5-825D-4EFC34D65AE1}"/>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F26A0979-E885-477C-A160-31B9C744A32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East Midlands</a:t>
            </a:r>
          </a:p>
        </p:txBody>
      </p:sp>
      <p:pic>
        <p:nvPicPr>
          <p:cNvPr id="9" name="Picture 8">
            <a:extLst>
              <a:ext uri="{FF2B5EF4-FFF2-40B4-BE49-F238E27FC236}">
                <a16:creationId xmlns:a16="http://schemas.microsoft.com/office/drawing/2014/main" id="{90CD7EF4-555E-4E24-A314-C832325CC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00" y="1388779"/>
            <a:ext cx="4176000" cy="4615582"/>
          </a:xfrm>
          <a:prstGeom prst="rect">
            <a:avLst/>
          </a:prstGeom>
        </p:spPr>
      </p:pic>
    </p:spTree>
    <p:extLst>
      <p:ext uri="{BB962C8B-B14F-4D97-AF65-F5344CB8AC3E}">
        <p14:creationId xmlns:p14="http://schemas.microsoft.com/office/powerpoint/2010/main" val="201260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0861-4D89-4956-B471-87F8CF00690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0628A56-A43B-47D5-9550-C428AB586531}"/>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A067FD27-A7BF-4D69-AAA3-6F5E03071FFF}"/>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716606C7-F5B1-4A0E-81C6-634E29CB1919}"/>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3322A77F-091D-481A-BF6A-4A97C4CB6BB8}"/>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149F8397-1460-45FB-A00A-1F2FD3F470FB}"/>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69325687-0E48-41DE-9F29-5622B4E2FCEE}"/>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7675D5EC-7A7C-457D-A66A-780411DDB476}"/>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B8FE287D-C375-4E42-B77E-FA4338D7DF52}"/>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C708F5F8-7050-4497-83BC-FE8C46A8FD29}"/>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6BF4F1A5-9EE8-4B4B-A48A-ECBB4BFA8DD8}"/>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123E7FF2-A513-4260-A39D-01DD365A2E5C}"/>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715D3921-A1A9-4C56-8D5D-E3281E98045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East Midlands</a:t>
            </a:r>
          </a:p>
        </p:txBody>
      </p:sp>
    </p:spTree>
    <p:extLst>
      <p:ext uri="{BB962C8B-B14F-4D97-AF65-F5344CB8AC3E}">
        <p14:creationId xmlns:p14="http://schemas.microsoft.com/office/powerpoint/2010/main" val="4289847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46980-90D6-4D52-BE30-E8B3577673F5}"/>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B1E67408-1DB6-4383-A048-B757F8918AF1}"/>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D749D713-4A3E-4066-8E77-A77B8C75723E}"/>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332BDE18-CD91-4AF4-B451-49E762D25C50}"/>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C99BB6C9-06F2-44D9-AB82-D23C9162D755}"/>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EA15656E-5380-4392-9622-00DB98101F67}"/>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17E23E1F-E07F-4C3B-97A7-A5B209DAB72A}"/>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9625BDEF-5C32-4182-BBCF-81723A4ADC17}"/>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dirty="0">
                <a:solidFill>
                  <a:srgbClr val="98002E"/>
                </a:solidFill>
                <a:latin typeface="Arial" panose="020B0604020202020204" pitchFamily="34" charset="0"/>
              </a:rPr>
              <a:t>www.facebook.com/PublicHealthEngland</a:t>
            </a:r>
          </a:p>
        </p:txBody>
      </p:sp>
      <p:sp>
        <p:nvSpPr>
          <p:cNvPr id="10" name="TextBox 9">
            <a:extLst>
              <a:ext uri="{FF2B5EF4-FFF2-40B4-BE49-F238E27FC236}">
                <a16:creationId xmlns:a16="http://schemas.microsoft.com/office/drawing/2014/main" id="{B719AD76-464C-45D1-8654-9DD6A20915CA}"/>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5"/>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
        <p:nvSpPr>
          <p:cNvPr id="11" name="TextBox 10">
            <a:extLst>
              <a:ext uri="{FF2B5EF4-FFF2-40B4-BE49-F238E27FC236}">
                <a16:creationId xmlns:a16="http://schemas.microsoft.com/office/drawing/2014/main" id="{A72A910B-A6B5-46D8-9332-45DA30F0F9BE}"/>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a:t>
            </a:r>
            <a:r>
              <a:rPr lang="en-GB" sz="1200" dirty="0">
                <a:solidFill>
                  <a:srgbClr val="000000"/>
                </a:solidFill>
              </a:rPr>
              <a:t>GW-1091</a:t>
            </a:r>
            <a:endParaRPr lang="en-GB" sz="1200" dirty="0">
              <a:solidFill>
                <a:srgbClr val="000000"/>
              </a:solidFill>
              <a:latin typeface="Arial" panose="020B0604020202020204" pitchFamily="34" charset="0"/>
            </a:endParaRPr>
          </a:p>
        </p:txBody>
      </p:sp>
      <p:pic>
        <p:nvPicPr>
          <p:cNvPr id="13" name="Picture 12">
            <a:extLst>
              <a:ext uri="{FF2B5EF4-FFF2-40B4-BE49-F238E27FC236}">
                <a16:creationId xmlns:a16="http://schemas.microsoft.com/office/drawing/2014/main" id="{C9D00CB1-B2FD-434F-99AD-67E1C59D617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E571C7B9-72CD-4CAF-A357-17D4C0C1A8A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East Midlands</a:t>
            </a:r>
          </a:p>
        </p:txBody>
      </p:sp>
    </p:spTree>
    <p:extLst>
      <p:ext uri="{BB962C8B-B14F-4D97-AF65-F5344CB8AC3E}">
        <p14:creationId xmlns:p14="http://schemas.microsoft.com/office/powerpoint/2010/main" val="21051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1711-0E40-448A-B994-73CD4CA28EA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BB9678D-5673-4DAC-A7D0-78C455C480F3}"/>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C918F2C0-F355-4464-8A32-90973FDE51AC}"/>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C0CE4F6B-E04E-4B1C-88A2-A52E4E77C4AF}"/>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459CC1E0-BFE1-469C-BF85-908D11C9E80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7274B99E-7237-43BF-A742-832114D6939B}"/>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1A5AE2C1-753D-46A3-A50E-2CEA7DA0F8B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East Midlands</a:t>
            </a:r>
          </a:p>
        </p:txBody>
      </p:sp>
    </p:spTree>
    <p:extLst>
      <p:ext uri="{BB962C8B-B14F-4D97-AF65-F5344CB8AC3E}">
        <p14:creationId xmlns:p14="http://schemas.microsoft.com/office/powerpoint/2010/main" val="24963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8A4A-A575-46FC-A535-DD2DE63AFB6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D84933F-7388-4977-A2C8-D3180150C86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3D0F7915-3E2F-44BA-90F4-F8BED430562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D3A5B309-0652-464E-8F75-85FFA2C4F45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6E5F08A7-FC12-4594-9023-BA19544BE10B}"/>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4 children in Reception (aged 4-5 years) are overweight or obese (22.7%)</a:t>
            </a:r>
          </a:p>
        </p:txBody>
      </p:sp>
      <p:sp>
        <p:nvSpPr>
          <p:cNvPr id="7" name="TextBox 6">
            <a:extLst>
              <a:ext uri="{FF2B5EF4-FFF2-40B4-BE49-F238E27FC236}">
                <a16:creationId xmlns:a16="http://schemas.microsoft.com/office/drawing/2014/main" id="{A3F03E8F-18B9-43EF-A4A1-BBBE176D209A}"/>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22.9%</a:t>
            </a:r>
          </a:p>
        </p:txBody>
      </p:sp>
      <p:sp>
        <p:nvSpPr>
          <p:cNvPr id="8" name="TextBox 7">
            <a:extLst>
              <a:ext uri="{FF2B5EF4-FFF2-40B4-BE49-F238E27FC236}">
                <a16:creationId xmlns:a16="http://schemas.microsoft.com/office/drawing/2014/main" id="{F8015F4B-16F3-4A29-82C0-3FF5570F941B}"/>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22.4%</a:t>
            </a:r>
          </a:p>
        </p:txBody>
      </p:sp>
      <p:pic>
        <p:nvPicPr>
          <p:cNvPr id="10" name="Picture 9">
            <a:extLst>
              <a:ext uri="{FF2B5EF4-FFF2-40B4-BE49-F238E27FC236}">
                <a16:creationId xmlns:a16="http://schemas.microsoft.com/office/drawing/2014/main" id="{CC4148C7-034D-441B-A033-979410577F3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F6CE46B4-31BC-41C2-9F74-D497839770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BB92DBC4-DBA3-4017-9C4F-393881549618}"/>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(33.6%)</a:t>
            </a:r>
          </a:p>
        </p:txBody>
      </p:sp>
      <p:sp>
        <p:nvSpPr>
          <p:cNvPr id="14" name="TextBox 13">
            <a:extLst>
              <a:ext uri="{FF2B5EF4-FFF2-40B4-BE49-F238E27FC236}">
                <a16:creationId xmlns:a16="http://schemas.microsoft.com/office/drawing/2014/main" id="{9DD244DA-4441-4AD9-A607-E2097D786F03}"/>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35.8%</a:t>
            </a:r>
          </a:p>
        </p:txBody>
      </p:sp>
      <p:sp>
        <p:nvSpPr>
          <p:cNvPr id="15" name="TextBox 14">
            <a:extLst>
              <a:ext uri="{FF2B5EF4-FFF2-40B4-BE49-F238E27FC236}">
                <a16:creationId xmlns:a16="http://schemas.microsoft.com/office/drawing/2014/main" id="{FF9A0B37-4E86-4F0D-96E9-C8F2AA71947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31.3%</a:t>
            </a:r>
          </a:p>
        </p:txBody>
      </p:sp>
      <p:pic>
        <p:nvPicPr>
          <p:cNvPr id="17" name="Picture 16">
            <a:extLst>
              <a:ext uri="{FF2B5EF4-FFF2-40B4-BE49-F238E27FC236}">
                <a16:creationId xmlns:a16="http://schemas.microsoft.com/office/drawing/2014/main" id="{9E425327-DAAE-4EEA-8651-8EFCF460EBE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BE1B9546-CDFF-43F2-B39D-2BC50738541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F3DCAA35-1E25-43CE-8190-AB7AF05EC7B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East Midlands</a:t>
            </a:r>
          </a:p>
        </p:txBody>
      </p:sp>
    </p:spTree>
    <p:extLst>
      <p:ext uri="{BB962C8B-B14F-4D97-AF65-F5344CB8AC3E}">
        <p14:creationId xmlns:p14="http://schemas.microsoft.com/office/powerpoint/2010/main" val="383472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90A6-2B87-415C-93F7-0708BABA3C9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862FE90-4D23-4108-BF02-389CA4C5D50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5F0C0A0F-0543-4C54-92AA-0D4795BF3B1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4D6E50E7-A600-45D0-BC5A-87204C36054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09FEA8FA-CAD9-4D73-B685-CB42245447E1}"/>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(9.3%)</a:t>
            </a:r>
          </a:p>
        </p:txBody>
      </p:sp>
      <p:pic>
        <p:nvPicPr>
          <p:cNvPr id="8" name="Picture 7">
            <a:extLst>
              <a:ext uri="{FF2B5EF4-FFF2-40B4-BE49-F238E27FC236}">
                <a16:creationId xmlns:a16="http://schemas.microsoft.com/office/drawing/2014/main" id="{391126D2-D768-4B2C-B7FF-AFA0537E98B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F487FF70-9773-41DD-8218-637A8FE1A739}"/>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9.4%</a:t>
            </a:r>
          </a:p>
        </p:txBody>
      </p:sp>
      <p:pic>
        <p:nvPicPr>
          <p:cNvPr id="11" name="Picture 10">
            <a:extLst>
              <a:ext uri="{FF2B5EF4-FFF2-40B4-BE49-F238E27FC236}">
                <a16:creationId xmlns:a16="http://schemas.microsoft.com/office/drawing/2014/main" id="{D6073C71-4CEB-4A0F-8393-54D0F9D573A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6B9DA7EC-A0D4-4521-B11E-10FA41524458}"/>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9.2%</a:t>
            </a:r>
          </a:p>
        </p:txBody>
      </p:sp>
      <p:sp>
        <p:nvSpPr>
          <p:cNvPr id="13" name="TextBox 12">
            <a:extLst>
              <a:ext uri="{FF2B5EF4-FFF2-40B4-BE49-F238E27FC236}">
                <a16:creationId xmlns:a16="http://schemas.microsoft.com/office/drawing/2014/main" id="{2952CF88-1621-4C1C-867F-B9BCE9BE2DD1}"/>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(19.7%)</a:t>
            </a:r>
          </a:p>
        </p:txBody>
      </p:sp>
      <p:sp>
        <p:nvSpPr>
          <p:cNvPr id="14" name="TextBox 13">
            <a:extLst>
              <a:ext uri="{FF2B5EF4-FFF2-40B4-BE49-F238E27FC236}">
                <a16:creationId xmlns:a16="http://schemas.microsoft.com/office/drawing/2014/main" id="{5B8DCA84-5FF8-49E4-A759-A0F4E2B4C05C}"/>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21.7%</a:t>
            </a:r>
          </a:p>
        </p:txBody>
      </p:sp>
      <p:sp>
        <p:nvSpPr>
          <p:cNvPr id="15" name="TextBox 14">
            <a:extLst>
              <a:ext uri="{FF2B5EF4-FFF2-40B4-BE49-F238E27FC236}">
                <a16:creationId xmlns:a16="http://schemas.microsoft.com/office/drawing/2014/main" id="{6921206D-42AF-415C-9F74-CD52F2933483}"/>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17.5%</a:t>
            </a:r>
          </a:p>
        </p:txBody>
      </p:sp>
      <p:pic>
        <p:nvPicPr>
          <p:cNvPr id="17" name="Picture 16">
            <a:extLst>
              <a:ext uri="{FF2B5EF4-FFF2-40B4-BE49-F238E27FC236}">
                <a16:creationId xmlns:a16="http://schemas.microsoft.com/office/drawing/2014/main" id="{98BE696D-1499-4027-80A3-814B5CCD1FD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6B6BAA5F-ECF7-42E2-8004-B8EF3F632DD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AAFC5C02-B7CA-4EA4-AA23-9D03B746E60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East Midlands</a:t>
            </a:r>
          </a:p>
        </p:txBody>
      </p:sp>
    </p:spTree>
    <p:extLst>
      <p:ext uri="{BB962C8B-B14F-4D97-AF65-F5344CB8AC3E}">
        <p14:creationId xmlns:p14="http://schemas.microsoft.com/office/powerpoint/2010/main" val="46823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20B9-68B2-4906-8069-AD6277BE637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99B8121-0BE3-4AAF-9D78-C90123DFB79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23EA1768-3553-482F-9CF6-B3EBA9C188F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597A3F2D-5D06-4468-B547-A8E2B26B04A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3E3DD05F-0743-4B50-84C3-44F883ACCBC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5B0B6B0A-AAD1-4EF1-B8F8-117635BB01F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B7BD471A-04FD-4F6F-934B-12F6A77C82A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East Midlands</a:t>
            </a:r>
          </a:p>
        </p:txBody>
      </p:sp>
    </p:spTree>
    <p:extLst>
      <p:ext uri="{BB962C8B-B14F-4D97-AF65-F5344CB8AC3E}">
        <p14:creationId xmlns:p14="http://schemas.microsoft.com/office/powerpoint/2010/main" val="36474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0F73-12F4-4AE0-A28E-73AE3A2FCB3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795761A-158C-4948-AD50-09FC05953C3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EACC3901-5F05-46A4-BEDD-28A7C609793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C79731E6-944A-48E9-B4E8-20A8E4BE4A1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3E3F9148-6CA5-461A-951F-2B1336627CDD}"/>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2FF1E6FC-4B35-4670-B08D-AACB2827EBD0}"/>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67C3F5AC-C7E2-4350-8206-F8CCADB6C3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2480638E-B39B-4B2B-B774-1906288A789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AA54DC15-BD22-46B7-B79D-A47EB3C76FD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East Midlands</a:t>
            </a:r>
          </a:p>
        </p:txBody>
      </p:sp>
    </p:spTree>
    <p:extLst>
      <p:ext uri="{BB962C8B-B14F-4D97-AF65-F5344CB8AC3E}">
        <p14:creationId xmlns:p14="http://schemas.microsoft.com/office/powerpoint/2010/main" val="416230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C410-5F15-41CE-840B-419B4356CE6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09922EC-C535-4A03-9BD3-B271ABA6EEF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690D77EE-9AD6-46B5-B949-CD55672DCF6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94C51231-5C4C-46CC-A41D-905E156C22E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D8C40ABC-3B60-43C5-8822-03736C54D3FD}"/>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C42C4D26-7919-485B-A19D-AD362EB09483}"/>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BBDC330D-ACED-49B4-9465-9BA5A4C3BA8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DE491A95-9643-4B1B-9E94-50E1D1A94E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7334D4B1-69CB-495E-9852-CEB51750D4DC}"/>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F2AFE88A-6DEE-4D5B-9418-0F0EDBBFFCF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East Midlands</a:t>
            </a:r>
          </a:p>
        </p:txBody>
      </p:sp>
    </p:spTree>
    <p:extLst>
      <p:ext uri="{BB962C8B-B14F-4D97-AF65-F5344CB8AC3E}">
        <p14:creationId xmlns:p14="http://schemas.microsoft.com/office/powerpoint/2010/main" val="16460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0E93-F54C-4733-A16D-59524BD8DD6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9A7C137-0265-468A-814E-68D29777F1C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1C6AD559-6AC9-4F59-92CC-D20908AEAE6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3725BFE4-DDC9-4333-8C62-B7DD05E228FE}"/>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17ABA204-AFCC-4A91-9F1E-CBD6D7B050CA}"/>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BFAC8BA3-4AC7-4FA6-A4C9-A1A37A53410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6EE8E6E0-614F-4D02-BE34-7B415B3C9F9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AFD4211D-DB55-4C9A-828E-8800CD7BA91D}"/>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F56D14E4-1D5F-4F60-99A1-22D1EF28ABE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East Midlands</a:t>
            </a:r>
          </a:p>
        </p:txBody>
      </p:sp>
    </p:spTree>
    <p:extLst>
      <p:ext uri="{BB962C8B-B14F-4D97-AF65-F5344CB8AC3E}">
        <p14:creationId xmlns:p14="http://schemas.microsoft.com/office/powerpoint/2010/main" val="1217634057"/>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49</TotalTime>
  <Words>1713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East Midlands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East Midlands</dc:title>
  <dc:creator>Catherine Bray</dc:creator>
  <cp:lastModifiedBy>Caroline Hancock</cp:lastModifiedBy>
  <cp:revision>6</cp:revision>
  <dcterms:created xsi:type="dcterms:W3CDTF">2020-01-20T16:47:24Z</dcterms:created>
  <dcterms:modified xsi:type="dcterms:W3CDTF">2020-02-17T13:07:04Z</dcterms:modified>
</cp:coreProperties>
</file>