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5.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710" r:id="rId5"/>
    <p:sldMasterId id="2147483722" r:id="rId6"/>
    <p:sldMasterId id="2147483800" r:id="rId7"/>
    <p:sldMasterId id="2147483847" r:id="rId8"/>
  </p:sldMasterIdLst>
  <p:notesMasterIdLst>
    <p:notesMasterId r:id="rId16"/>
  </p:notesMasterIdLst>
  <p:sldIdLst>
    <p:sldId id="1945" r:id="rId9"/>
    <p:sldId id="1807" r:id="rId10"/>
    <p:sldId id="1808" r:id="rId11"/>
    <p:sldId id="1809" r:id="rId12"/>
    <p:sldId id="1942" r:id="rId13"/>
    <p:sldId id="1811" r:id="rId14"/>
    <p:sldId id="1943"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initials="A" lastIdx="70" clrIdx="0">
    <p:extLst>
      <p:ext uri="{19B8F6BF-5375-455C-9EA6-DF929625EA0E}">
        <p15:presenceInfo xmlns:p15="http://schemas.microsoft.com/office/powerpoint/2012/main" userId="S::amy.darlington@imperialcollegehealthpartners.com::f0dfdc2a-db89-45e8-a1cb-6effd30cc5b0" providerId="AD"/>
      </p:ext>
    </p:extLst>
  </p:cmAuthor>
  <p:cmAuthor id="2" name="Sarah Jeffrey" initials="SJ" lastIdx="6" clrIdx="1">
    <p:extLst>
      <p:ext uri="{19B8F6BF-5375-455C-9EA6-DF929625EA0E}">
        <p15:presenceInfo xmlns:p15="http://schemas.microsoft.com/office/powerpoint/2012/main" userId="Sarah Jeffrey" providerId="None"/>
      </p:ext>
    </p:extLst>
  </p:cmAuthor>
  <p:cmAuthor id="3" name="Mark Kewley" initials="MK" lastIdx="20" clrIdx="2">
    <p:extLst>
      <p:ext uri="{19B8F6BF-5375-455C-9EA6-DF929625EA0E}">
        <p15:presenceInfo xmlns:p15="http://schemas.microsoft.com/office/powerpoint/2012/main" userId="S::Mark.Kewley@imperialcollegehealthpartners.com::d5f5cd4a-f776-486c-bc8d-87aab3d99ddd" providerId="AD"/>
      </p:ext>
    </p:extLst>
  </p:cmAuthor>
  <p:cmAuthor id="4" name="Camille Aznar" initials="CA" lastIdx="8" clrIdx="3">
    <p:extLst>
      <p:ext uri="{19B8F6BF-5375-455C-9EA6-DF929625EA0E}">
        <p15:presenceInfo xmlns:p15="http://schemas.microsoft.com/office/powerpoint/2012/main" userId="S::Camille.Aznar@ipsos.com::028eb1fa-b78d-4683-9620-dc4b57ad3f04" providerId="AD"/>
      </p:ext>
    </p:extLst>
  </p:cmAuthor>
  <p:cmAuthor id="5" name="Michelle Mackie" initials="MM" lastIdx="93" clrIdx="4">
    <p:extLst>
      <p:ext uri="{19B8F6BF-5375-455C-9EA6-DF929625EA0E}">
        <p15:presenceInfo xmlns:p15="http://schemas.microsoft.com/office/powerpoint/2012/main" userId="S::Michelle.Mackie@ipsos.com::452f799e-749d-4f33-a942-2bae48e29730" providerId="AD"/>
      </p:ext>
    </p:extLst>
  </p:cmAuthor>
  <p:cmAuthor id="6" name="Sarah Jeffrey" initials="SJ [2]" lastIdx="14" clrIdx="5">
    <p:extLst>
      <p:ext uri="{19B8F6BF-5375-455C-9EA6-DF929625EA0E}">
        <p15:presenceInfo xmlns:p15="http://schemas.microsoft.com/office/powerpoint/2012/main" userId="S::Sarah.Jeffrey@imperialcollegehealthpartners.com::2082b7ce-26e6-4c04-9fda-3e512fecf034" providerId="AD"/>
      </p:ext>
    </p:extLst>
  </p:cmAuthor>
  <p:cmAuthor id="7" name="Christine Norman" initials="CN" lastIdx="49" clrIdx="6">
    <p:extLst>
      <p:ext uri="{19B8F6BF-5375-455C-9EA6-DF929625EA0E}">
        <p15:presenceInfo xmlns:p15="http://schemas.microsoft.com/office/powerpoint/2012/main" userId="Christine Norman" providerId="None"/>
      </p:ext>
    </p:extLst>
  </p:cmAuthor>
  <p:cmAuthor id="8" name="Lydia Clark" initials="LC" lastIdx="1" clrIdx="7">
    <p:extLst>
      <p:ext uri="{19B8F6BF-5375-455C-9EA6-DF929625EA0E}">
        <p15:presenceInfo xmlns:p15="http://schemas.microsoft.com/office/powerpoint/2012/main" userId="S::Lydia.Clark@ipsos.com::f4c9e2a1-f554-423a-9bf4-d234f05ba7e3" providerId="AD"/>
      </p:ext>
    </p:extLst>
  </p:cmAuthor>
  <p:cmAuthor id="9" name="Brown, Ruth" initials="BR" lastIdx="1" clrIdx="8">
    <p:extLst>
      <p:ext uri="{19B8F6BF-5375-455C-9EA6-DF929625EA0E}">
        <p15:presenceInfo xmlns:p15="http://schemas.microsoft.com/office/powerpoint/2012/main" userId="Brown, Ruth" providerId="None"/>
      </p:ext>
    </p:extLst>
  </p:cmAuthor>
  <p:cmAuthor id="10" name="Jonty Heaversedge" initials="JH" lastIdx="21" clrIdx="9">
    <p:extLst>
      <p:ext uri="{19B8F6BF-5375-455C-9EA6-DF929625EA0E}">
        <p15:presenceInfo xmlns:p15="http://schemas.microsoft.com/office/powerpoint/2012/main" userId="S::jonty.heaversedge@imperialcollegehealthpartners.com::707a943b-0260-4b1f-92f1-df76a36be635" providerId="AD"/>
      </p:ext>
    </p:extLst>
  </p:cmAuthor>
  <p:cmAuthor id="11" name="Axel Heitmueller" initials="AH" lastIdx="11" clrIdx="10">
    <p:extLst>
      <p:ext uri="{19B8F6BF-5375-455C-9EA6-DF929625EA0E}">
        <p15:presenceInfo xmlns:p15="http://schemas.microsoft.com/office/powerpoint/2012/main" userId="S::axel.heitmueller@imperialcollegehealthpartners.com::d16d4b46-ed1b-4ccc-9947-648ea2e3258f" providerId="AD"/>
      </p:ext>
    </p:extLst>
  </p:cmAuthor>
  <p:cmAuthor id="12" name="Michelle Mackie" initials="MM [2]" lastIdx="7" clrIdx="11">
    <p:extLst>
      <p:ext uri="{19B8F6BF-5375-455C-9EA6-DF929625EA0E}">
        <p15:presenceInfo xmlns:p15="http://schemas.microsoft.com/office/powerpoint/2012/main" userId="S::michelle.mackie_ipsos.com#ext#@ichealthpartners.onmicrosoft.com::173af8cb-f1b4-4194-853f-580ae6107377" providerId="AD"/>
      </p:ext>
    </p:extLst>
  </p:cmAuthor>
  <p:cmAuthor id="13" name="simon" initials="si" lastIdx="61" clrIdx="12">
    <p:extLst>
      <p:ext uri="{19B8F6BF-5375-455C-9EA6-DF929625EA0E}">
        <p15:presenceInfo xmlns:p15="http://schemas.microsoft.com/office/powerpoint/2012/main" userId="S::simon_involve.org.uk#ext#@ichealthpartners.onmicrosoft.com::01542cd8-f800-47c0-861e-65bce7679683" providerId="AD"/>
      </p:ext>
    </p:extLst>
  </p:cmAuthor>
  <p:cmAuthor id="14" name="Chloe Juliette" initials="CJ" lastIdx="16" clrIdx="13">
    <p:extLst>
      <p:ext uri="{19B8F6BF-5375-455C-9EA6-DF929625EA0E}">
        <p15:presenceInfo xmlns:p15="http://schemas.microsoft.com/office/powerpoint/2012/main" userId="S::chloe.juliette_ipsos.com#ext#@ichealthpartners.onmicrosoft.com::436479a9-b716-4bb5-abf5-325201847508" providerId="AD"/>
      </p:ext>
    </p:extLst>
  </p:cmAuthor>
  <p:cmAuthor id="15" name="Abeer Itrakjy" initials="AI" lastIdx="14" clrIdx="14">
    <p:extLst>
      <p:ext uri="{19B8F6BF-5375-455C-9EA6-DF929625EA0E}">
        <p15:presenceInfo xmlns:p15="http://schemas.microsoft.com/office/powerpoint/2012/main" userId="S::abeer.itrakjy@imperialcollegehealthpartners.com::4718186c-33dc-4e0b-8fe4-b6e28c9775bd" providerId="AD"/>
      </p:ext>
    </p:extLst>
  </p:cmAuthor>
  <p:cmAuthor id="16" name="suzlansdell" initials="su" lastIdx="24" clrIdx="15">
    <p:extLst>
      <p:ext uri="{19B8F6BF-5375-455C-9EA6-DF929625EA0E}">
        <p15:presenceInfo xmlns:p15="http://schemas.microsoft.com/office/powerpoint/2012/main" userId="S::suzlansdell_hotmail.com#ext#@ichealthpartners.onmicrosoft.com::f394934b-6345-4f2c-b2e5-5cffb30720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C"/>
    <a:srgbClr val="D0006E"/>
    <a:srgbClr val="2F469C"/>
    <a:srgbClr val="035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Juliette" userId="3c3947c6-fcde-44f4-9fd3-7163850179e5" providerId="ADAL" clId="{4B6FD07F-8838-4505-B805-93F364698396}"/>
    <pc:docChg chg="delSld">
      <pc:chgData name="Chloe Juliette" userId="3c3947c6-fcde-44f4-9fd3-7163850179e5" providerId="ADAL" clId="{4B6FD07F-8838-4505-B805-93F364698396}" dt="2021-06-03T16:29:42.300" v="86" actId="2696"/>
      <pc:docMkLst>
        <pc:docMk/>
      </pc:docMkLst>
      <pc:sldChg chg="del">
        <pc:chgData name="Chloe Juliette" userId="3c3947c6-fcde-44f4-9fd3-7163850179e5" providerId="ADAL" clId="{4B6FD07F-8838-4505-B805-93F364698396}" dt="2021-06-03T16:29:29.736" v="10" actId="2696"/>
        <pc:sldMkLst>
          <pc:docMk/>
          <pc:sldMk cId="3659120708" sldId="258"/>
        </pc:sldMkLst>
      </pc:sldChg>
      <pc:sldChg chg="del">
        <pc:chgData name="Chloe Juliette" userId="3c3947c6-fcde-44f4-9fd3-7163850179e5" providerId="ADAL" clId="{4B6FD07F-8838-4505-B805-93F364698396}" dt="2021-06-03T16:29:41.482" v="45" actId="2696"/>
        <pc:sldMkLst>
          <pc:docMk/>
          <pc:sldMk cId="342578549" sldId="275"/>
        </pc:sldMkLst>
      </pc:sldChg>
      <pc:sldChg chg="del">
        <pc:chgData name="Chloe Juliette" userId="3c3947c6-fcde-44f4-9fd3-7163850179e5" providerId="ADAL" clId="{4B6FD07F-8838-4505-B805-93F364698396}" dt="2021-06-03T16:29:29.817" v="14" actId="2696"/>
        <pc:sldMkLst>
          <pc:docMk/>
          <pc:sldMk cId="3677795460" sldId="1795"/>
        </pc:sldMkLst>
      </pc:sldChg>
      <pc:sldChg chg="del">
        <pc:chgData name="Chloe Juliette" userId="3c3947c6-fcde-44f4-9fd3-7163850179e5" providerId="ADAL" clId="{4B6FD07F-8838-4505-B805-93F364698396}" dt="2021-06-03T16:29:30.192" v="23" actId="2696"/>
        <pc:sldMkLst>
          <pc:docMk/>
          <pc:sldMk cId="2650730660" sldId="1798"/>
        </pc:sldMkLst>
      </pc:sldChg>
      <pc:sldChg chg="del">
        <pc:chgData name="Chloe Juliette" userId="3c3947c6-fcde-44f4-9fd3-7163850179e5" providerId="ADAL" clId="{4B6FD07F-8838-4505-B805-93F364698396}" dt="2021-06-03T16:29:30.206" v="24" actId="2696"/>
        <pc:sldMkLst>
          <pc:docMk/>
          <pc:sldMk cId="26062176" sldId="1802"/>
        </pc:sldMkLst>
      </pc:sldChg>
      <pc:sldChg chg="del">
        <pc:chgData name="Chloe Juliette" userId="3c3947c6-fcde-44f4-9fd3-7163850179e5" providerId="ADAL" clId="{4B6FD07F-8838-4505-B805-93F364698396}" dt="2021-06-03T16:29:41.413" v="43" actId="2696"/>
        <pc:sldMkLst>
          <pc:docMk/>
          <pc:sldMk cId="1133759542" sldId="1816"/>
        </pc:sldMkLst>
      </pc:sldChg>
      <pc:sldChg chg="del">
        <pc:chgData name="Chloe Juliette" userId="3c3947c6-fcde-44f4-9fd3-7163850179e5" providerId="ADAL" clId="{4B6FD07F-8838-4505-B805-93F364698396}" dt="2021-06-03T16:29:29.635" v="7" actId="2696"/>
        <pc:sldMkLst>
          <pc:docMk/>
          <pc:sldMk cId="4282386005" sldId="1831"/>
        </pc:sldMkLst>
      </pc:sldChg>
      <pc:sldChg chg="del">
        <pc:chgData name="Chloe Juliette" userId="3c3947c6-fcde-44f4-9fd3-7163850179e5" providerId="ADAL" clId="{4B6FD07F-8838-4505-B805-93F364698396}" dt="2021-06-03T16:29:30.450" v="33" actId="2696"/>
        <pc:sldMkLst>
          <pc:docMk/>
          <pc:sldMk cId="792631869" sldId="1834"/>
        </pc:sldMkLst>
      </pc:sldChg>
      <pc:sldChg chg="del">
        <pc:chgData name="Chloe Juliette" userId="3c3947c6-fcde-44f4-9fd3-7163850179e5" providerId="ADAL" clId="{4B6FD07F-8838-4505-B805-93F364698396}" dt="2021-06-03T16:29:29.403" v="0" actId="2696"/>
        <pc:sldMkLst>
          <pc:docMk/>
          <pc:sldMk cId="481326674" sldId="1835"/>
        </pc:sldMkLst>
      </pc:sldChg>
      <pc:sldChg chg="del">
        <pc:chgData name="Chloe Juliette" userId="3c3947c6-fcde-44f4-9fd3-7163850179e5" providerId="ADAL" clId="{4B6FD07F-8838-4505-B805-93F364698396}" dt="2021-06-03T16:29:30.180" v="22" actId="2696"/>
        <pc:sldMkLst>
          <pc:docMk/>
          <pc:sldMk cId="3277199256" sldId="1836"/>
        </pc:sldMkLst>
      </pc:sldChg>
      <pc:sldChg chg="del">
        <pc:chgData name="Chloe Juliette" userId="3c3947c6-fcde-44f4-9fd3-7163850179e5" providerId="ADAL" clId="{4B6FD07F-8838-4505-B805-93F364698396}" dt="2021-06-03T16:29:41.176" v="35" actId="2696"/>
        <pc:sldMkLst>
          <pc:docMk/>
          <pc:sldMk cId="2687136134" sldId="1842"/>
        </pc:sldMkLst>
      </pc:sldChg>
      <pc:sldChg chg="del">
        <pc:chgData name="Chloe Juliette" userId="3c3947c6-fcde-44f4-9fd3-7163850179e5" providerId="ADAL" clId="{4B6FD07F-8838-4505-B805-93F364698396}" dt="2021-06-03T16:29:41.778" v="61" actId="2696"/>
        <pc:sldMkLst>
          <pc:docMk/>
          <pc:sldMk cId="102231094" sldId="1846"/>
        </pc:sldMkLst>
      </pc:sldChg>
      <pc:sldChg chg="del">
        <pc:chgData name="Chloe Juliette" userId="3c3947c6-fcde-44f4-9fd3-7163850179e5" providerId="ADAL" clId="{4B6FD07F-8838-4505-B805-93F364698396}" dt="2021-06-03T16:29:42.108" v="76" actId="2696"/>
        <pc:sldMkLst>
          <pc:docMk/>
          <pc:sldMk cId="1433546640" sldId="1852"/>
        </pc:sldMkLst>
      </pc:sldChg>
      <pc:sldChg chg="del">
        <pc:chgData name="Chloe Juliette" userId="3c3947c6-fcde-44f4-9fd3-7163850179e5" providerId="ADAL" clId="{4B6FD07F-8838-4505-B805-93F364698396}" dt="2021-06-03T16:29:41.598" v="52" actId="2696"/>
        <pc:sldMkLst>
          <pc:docMk/>
          <pc:sldMk cId="2452331688" sldId="1854"/>
        </pc:sldMkLst>
      </pc:sldChg>
      <pc:sldChg chg="del">
        <pc:chgData name="Chloe Juliette" userId="3c3947c6-fcde-44f4-9fd3-7163850179e5" providerId="ADAL" clId="{4B6FD07F-8838-4505-B805-93F364698396}" dt="2021-06-03T16:29:42.097" v="75" actId="2696"/>
        <pc:sldMkLst>
          <pc:docMk/>
          <pc:sldMk cId="3827521224" sldId="1855"/>
        </pc:sldMkLst>
      </pc:sldChg>
      <pc:sldChg chg="del">
        <pc:chgData name="Chloe Juliette" userId="3c3947c6-fcde-44f4-9fd3-7163850179e5" providerId="ADAL" clId="{4B6FD07F-8838-4505-B805-93F364698396}" dt="2021-06-03T16:29:41.644" v="54" actId="2696"/>
        <pc:sldMkLst>
          <pc:docMk/>
          <pc:sldMk cId="351012800" sldId="1856"/>
        </pc:sldMkLst>
      </pc:sldChg>
      <pc:sldChg chg="del">
        <pc:chgData name="Chloe Juliette" userId="3c3947c6-fcde-44f4-9fd3-7163850179e5" providerId="ADAL" clId="{4B6FD07F-8838-4505-B805-93F364698396}" dt="2021-06-03T16:29:41.671" v="55" actId="2696"/>
        <pc:sldMkLst>
          <pc:docMk/>
          <pc:sldMk cId="3342048850" sldId="1857"/>
        </pc:sldMkLst>
      </pc:sldChg>
      <pc:sldChg chg="del">
        <pc:chgData name="Chloe Juliette" userId="3c3947c6-fcde-44f4-9fd3-7163850179e5" providerId="ADAL" clId="{4B6FD07F-8838-4505-B805-93F364698396}" dt="2021-06-03T16:29:41.694" v="56" actId="2696"/>
        <pc:sldMkLst>
          <pc:docMk/>
          <pc:sldMk cId="1994878481" sldId="1858"/>
        </pc:sldMkLst>
      </pc:sldChg>
      <pc:sldChg chg="del">
        <pc:chgData name="Chloe Juliette" userId="3c3947c6-fcde-44f4-9fd3-7163850179e5" providerId="ADAL" clId="{4B6FD07F-8838-4505-B805-93F364698396}" dt="2021-06-03T16:29:41.704" v="57" actId="2696"/>
        <pc:sldMkLst>
          <pc:docMk/>
          <pc:sldMk cId="2910520955" sldId="1859"/>
        </pc:sldMkLst>
      </pc:sldChg>
      <pc:sldChg chg="del">
        <pc:chgData name="Chloe Juliette" userId="3c3947c6-fcde-44f4-9fd3-7163850179e5" providerId="ADAL" clId="{4B6FD07F-8838-4505-B805-93F364698396}" dt="2021-06-03T16:29:42.245" v="83" actId="2696"/>
        <pc:sldMkLst>
          <pc:docMk/>
          <pc:sldMk cId="1932631896" sldId="1861"/>
        </pc:sldMkLst>
      </pc:sldChg>
      <pc:sldChg chg="del">
        <pc:chgData name="Chloe Juliette" userId="3c3947c6-fcde-44f4-9fd3-7163850179e5" providerId="ADAL" clId="{4B6FD07F-8838-4505-B805-93F364698396}" dt="2021-06-03T16:29:42.231" v="82" actId="2696"/>
        <pc:sldMkLst>
          <pc:docMk/>
          <pc:sldMk cId="4281417592" sldId="1862"/>
        </pc:sldMkLst>
      </pc:sldChg>
      <pc:sldChg chg="del">
        <pc:chgData name="Chloe Juliette" userId="3c3947c6-fcde-44f4-9fd3-7163850179e5" providerId="ADAL" clId="{4B6FD07F-8838-4505-B805-93F364698396}" dt="2021-06-03T16:29:42.211" v="81" actId="2696"/>
        <pc:sldMkLst>
          <pc:docMk/>
          <pc:sldMk cId="2879221826" sldId="1863"/>
        </pc:sldMkLst>
      </pc:sldChg>
      <pc:sldChg chg="del">
        <pc:chgData name="Chloe Juliette" userId="3c3947c6-fcde-44f4-9fd3-7163850179e5" providerId="ADAL" clId="{4B6FD07F-8838-4505-B805-93F364698396}" dt="2021-06-03T16:29:42.192" v="80" actId="2696"/>
        <pc:sldMkLst>
          <pc:docMk/>
          <pc:sldMk cId="3230984112" sldId="1864"/>
        </pc:sldMkLst>
      </pc:sldChg>
      <pc:sldChg chg="del">
        <pc:chgData name="Chloe Juliette" userId="3c3947c6-fcde-44f4-9fd3-7163850179e5" providerId="ADAL" clId="{4B6FD07F-8838-4505-B805-93F364698396}" dt="2021-06-03T16:29:42.147" v="78" actId="2696"/>
        <pc:sldMkLst>
          <pc:docMk/>
          <pc:sldMk cId="1280708542" sldId="1865"/>
        </pc:sldMkLst>
      </pc:sldChg>
      <pc:sldChg chg="del">
        <pc:chgData name="Chloe Juliette" userId="3c3947c6-fcde-44f4-9fd3-7163850179e5" providerId="ADAL" clId="{4B6FD07F-8838-4505-B805-93F364698396}" dt="2021-06-03T16:29:42.171" v="79" actId="2696"/>
        <pc:sldMkLst>
          <pc:docMk/>
          <pc:sldMk cId="2315956068" sldId="1866"/>
        </pc:sldMkLst>
      </pc:sldChg>
      <pc:sldChg chg="del">
        <pc:chgData name="Chloe Juliette" userId="3c3947c6-fcde-44f4-9fd3-7163850179e5" providerId="ADAL" clId="{4B6FD07F-8838-4505-B805-93F364698396}" dt="2021-06-03T16:29:29.764" v="12" actId="2696"/>
        <pc:sldMkLst>
          <pc:docMk/>
          <pc:sldMk cId="3666471277" sldId="1867"/>
        </pc:sldMkLst>
      </pc:sldChg>
      <pc:sldChg chg="del">
        <pc:chgData name="Chloe Juliette" userId="3c3947c6-fcde-44f4-9fd3-7163850179e5" providerId="ADAL" clId="{4B6FD07F-8838-4505-B805-93F364698396}" dt="2021-06-03T16:29:30.424" v="32" actId="2696"/>
        <pc:sldMkLst>
          <pc:docMk/>
          <pc:sldMk cId="2355172192" sldId="1868"/>
        </pc:sldMkLst>
      </pc:sldChg>
      <pc:sldChg chg="del">
        <pc:chgData name="Chloe Juliette" userId="3c3947c6-fcde-44f4-9fd3-7163850179e5" providerId="ADAL" clId="{4B6FD07F-8838-4505-B805-93F364698396}" dt="2021-06-03T16:29:41.360" v="41" actId="2696"/>
        <pc:sldMkLst>
          <pc:docMk/>
          <pc:sldMk cId="1014972836" sldId="1872"/>
        </pc:sldMkLst>
      </pc:sldChg>
      <pc:sldChg chg="del">
        <pc:chgData name="Chloe Juliette" userId="3c3947c6-fcde-44f4-9fd3-7163850179e5" providerId="ADAL" clId="{4B6FD07F-8838-4505-B805-93F364698396}" dt="2021-06-03T16:29:41.586" v="51" actId="2696"/>
        <pc:sldMkLst>
          <pc:docMk/>
          <pc:sldMk cId="4245186693" sldId="1873"/>
        </pc:sldMkLst>
      </pc:sldChg>
      <pc:sldChg chg="del">
        <pc:chgData name="Chloe Juliette" userId="3c3947c6-fcde-44f4-9fd3-7163850179e5" providerId="ADAL" clId="{4B6FD07F-8838-4505-B805-93F364698396}" dt="2021-06-03T16:29:41.620" v="53" actId="2696"/>
        <pc:sldMkLst>
          <pc:docMk/>
          <pc:sldMk cId="84114110" sldId="1874"/>
        </pc:sldMkLst>
      </pc:sldChg>
      <pc:sldChg chg="del">
        <pc:chgData name="Chloe Juliette" userId="3c3947c6-fcde-44f4-9fd3-7163850179e5" providerId="ADAL" clId="{4B6FD07F-8838-4505-B805-93F364698396}" dt="2021-06-03T16:29:30.299" v="27" actId="2696"/>
        <pc:sldMkLst>
          <pc:docMk/>
          <pc:sldMk cId="713024274" sldId="1902"/>
        </pc:sldMkLst>
      </pc:sldChg>
      <pc:sldChg chg="del">
        <pc:chgData name="Chloe Juliette" userId="3c3947c6-fcde-44f4-9fd3-7163850179e5" providerId="ADAL" clId="{4B6FD07F-8838-4505-B805-93F364698396}" dt="2021-06-03T16:29:30.367" v="29" actId="2696"/>
        <pc:sldMkLst>
          <pc:docMk/>
          <pc:sldMk cId="3520102284" sldId="1904"/>
        </pc:sldMkLst>
      </pc:sldChg>
      <pc:sldChg chg="del">
        <pc:chgData name="Chloe Juliette" userId="3c3947c6-fcde-44f4-9fd3-7163850179e5" providerId="ADAL" clId="{4B6FD07F-8838-4505-B805-93F364698396}" dt="2021-06-03T16:29:30.399" v="30" actId="2696"/>
        <pc:sldMkLst>
          <pc:docMk/>
          <pc:sldMk cId="3818431009" sldId="1905"/>
        </pc:sldMkLst>
      </pc:sldChg>
      <pc:sldChg chg="del">
        <pc:chgData name="Chloe Juliette" userId="3c3947c6-fcde-44f4-9fd3-7163850179e5" providerId="ADAL" clId="{4B6FD07F-8838-4505-B805-93F364698396}" dt="2021-06-03T16:29:30.411" v="31" actId="2696"/>
        <pc:sldMkLst>
          <pc:docMk/>
          <pc:sldMk cId="1405931311" sldId="1906"/>
        </pc:sldMkLst>
      </pc:sldChg>
      <pc:sldChg chg="del">
        <pc:chgData name="Chloe Juliette" userId="3c3947c6-fcde-44f4-9fd3-7163850179e5" providerId="ADAL" clId="{4B6FD07F-8838-4505-B805-93F364698396}" dt="2021-06-03T16:29:30.262" v="26" actId="2696"/>
        <pc:sldMkLst>
          <pc:docMk/>
          <pc:sldMk cId="1372453206" sldId="1907"/>
        </pc:sldMkLst>
      </pc:sldChg>
      <pc:sldChg chg="del">
        <pc:chgData name="Chloe Juliette" userId="3c3947c6-fcde-44f4-9fd3-7163850179e5" providerId="ADAL" clId="{4B6FD07F-8838-4505-B805-93F364698396}" dt="2021-06-03T16:29:30.228" v="25" actId="2696"/>
        <pc:sldMkLst>
          <pc:docMk/>
          <pc:sldMk cId="3418413334" sldId="1908"/>
        </pc:sldMkLst>
      </pc:sldChg>
      <pc:sldChg chg="del">
        <pc:chgData name="Chloe Juliette" userId="3c3947c6-fcde-44f4-9fd3-7163850179e5" providerId="ADAL" clId="{4B6FD07F-8838-4505-B805-93F364698396}" dt="2021-06-03T16:29:29.878" v="16" actId="2696"/>
        <pc:sldMkLst>
          <pc:docMk/>
          <pc:sldMk cId="2890210214" sldId="1911"/>
        </pc:sldMkLst>
      </pc:sldChg>
      <pc:sldChg chg="del">
        <pc:chgData name="Chloe Juliette" userId="3c3947c6-fcde-44f4-9fd3-7163850179e5" providerId="ADAL" clId="{4B6FD07F-8838-4505-B805-93F364698396}" dt="2021-06-03T16:29:30.169" v="21" actId="2696"/>
        <pc:sldMkLst>
          <pc:docMk/>
          <pc:sldMk cId="921963015" sldId="1912"/>
        </pc:sldMkLst>
      </pc:sldChg>
      <pc:sldChg chg="del">
        <pc:chgData name="Chloe Juliette" userId="3c3947c6-fcde-44f4-9fd3-7163850179e5" providerId="ADAL" clId="{4B6FD07F-8838-4505-B805-93F364698396}" dt="2021-06-03T16:29:29.451" v="1" actId="2696"/>
        <pc:sldMkLst>
          <pc:docMk/>
          <pc:sldMk cId="1149208063" sldId="1915"/>
        </pc:sldMkLst>
      </pc:sldChg>
      <pc:sldChg chg="del">
        <pc:chgData name="Chloe Juliette" userId="3c3947c6-fcde-44f4-9fd3-7163850179e5" providerId="ADAL" clId="{4B6FD07F-8838-4505-B805-93F364698396}" dt="2021-06-03T16:29:41.564" v="49" actId="2696"/>
        <pc:sldMkLst>
          <pc:docMk/>
          <pc:sldMk cId="1565223135" sldId="1916"/>
        </pc:sldMkLst>
      </pc:sldChg>
      <pc:sldChg chg="del">
        <pc:chgData name="Chloe Juliette" userId="3c3947c6-fcde-44f4-9fd3-7163850179e5" providerId="ADAL" clId="{4B6FD07F-8838-4505-B805-93F364698396}" dt="2021-06-03T16:29:29.486" v="2" actId="2696"/>
        <pc:sldMkLst>
          <pc:docMk/>
          <pc:sldMk cId="1675734875" sldId="1919"/>
        </pc:sldMkLst>
      </pc:sldChg>
      <pc:sldChg chg="del">
        <pc:chgData name="Chloe Juliette" userId="3c3947c6-fcde-44f4-9fd3-7163850179e5" providerId="ADAL" clId="{4B6FD07F-8838-4505-B805-93F364698396}" dt="2021-06-03T16:29:29.559" v="5" actId="2696"/>
        <pc:sldMkLst>
          <pc:docMk/>
          <pc:sldMk cId="816507196" sldId="1921"/>
        </pc:sldMkLst>
      </pc:sldChg>
      <pc:sldChg chg="del">
        <pc:chgData name="Chloe Juliette" userId="3c3947c6-fcde-44f4-9fd3-7163850179e5" providerId="ADAL" clId="{4B6FD07F-8838-4505-B805-93F364698396}" dt="2021-06-03T16:29:41.388" v="42" actId="2696"/>
        <pc:sldMkLst>
          <pc:docMk/>
          <pc:sldMk cId="770063035" sldId="1923"/>
        </pc:sldMkLst>
      </pc:sldChg>
      <pc:sldChg chg="del">
        <pc:chgData name="Chloe Juliette" userId="3c3947c6-fcde-44f4-9fd3-7163850179e5" providerId="ADAL" clId="{4B6FD07F-8838-4505-B805-93F364698396}" dt="2021-06-03T16:29:29.522" v="3" actId="2696"/>
        <pc:sldMkLst>
          <pc:docMk/>
          <pc:sldMk cId="3976490302" sldId="1924"/>
        </pc:sldMkLst>
      </pc:sldChg>
      <pc:sldChg chg="del">
        <pc:chgData name="Chloe Juliette" userId="3c3947c6-fcde-44f4-9fd3-7163850179e5" providerId="ADAL" clId="{4B6FD07F-8838-4505-B805-93F364698396}" dt="2021-06-03T16:29:41.539" v="48" actId="2696"/>
        <pc:sldMkLst>
          <pc:docMk/>
          <pc:sldMk cId="2809795546" sldId="1925"/>
        </pc:sldMkLst>
      </pc:sldChg>
      <pc:sldChg chg="del">
        <pc:chgData name="Chloe Juliette" userId="3c3947c6-fcde-44f4-9fd3-7163850179e5" providerId="ADAL" clId="{4B6FD07F-8838-4505-B805-93F364698396}" dt="2021-06-03T16:29:41.513" v="47" actId="2696"/>
        <pc:sldMkLst>
          <pc:docMk/>
          <pc:sldMk cId="1649542672" sldId="1926"/>
        </pc:sldMkLst>
      </pc:sldChg>
      <pc:sldChg chg="del">
        <pc:chgData name="Chloe Juliette" userId="3c3947c6-fcde-44f4-9fd3-7163850179e5" providerId="ADAL" clId="{4B6FD07F-8838-4505-B805-93F364698396}" dt="2021-06-03T16:29:29.781" v="13" actId="2696"/>
        <pc:sldMkLst>
          <pc:docMk/>
          <pc:sldMk cId="3541916306" sldId="1927"/>
        </pc:sldMkLst>
      </pc:sldChg>
      <pc:sldChg chg="del">
        <pc:chgData name="Chloe Juliette" userId="3c3947c6-fcde-44f4-9fd3-7163850179e5" providerId="ADAL" clId="{4B6FD07F-8838-4505-B805-93F364698396}" dt="2021-06-03T16:29:41.962" v="67" actId="2696"/>
        <pc:sldMkLst>
          <pc:docMk/>
          <pc:sldMk cId="802242843" sldId="1928"/>
        </pc:sldMkLst>
      </pc:sldChg>
      <pc:sldChg chg="del">
        <pc:chgData name="Chloe Juliette" userId="3c3947c6-fcde-44f4-9fd3-7163850179e5" providerId="ADAL" clId="{4B6FD07F-8838-4505-B805-93F364698396}" dt="2021-06-03T16:29:42.084" v="74" actId="2696"/>
        <pc:sldMkLst>
          <pc:docMk/>
          <pc:sldMk cId="1699021198" sldId="1929"/>
        </pc:sldMkLst>
      </pc:sldChg>
      <pc:sldChg chg="del">
        <pc:chgData name="Chloe Juliette" userId="3c3947c6-fcde-44f4-9fd3-7163850179e5" providerId="ADAL" clId="{4B6FD07F-8838-4505-B805-93F364698396}" dt="2021-06-03T16:29:42.128" v="77" actId="2696"/>
        <pc:sldMkLst>
          <pc:docMk/>
          <pc:sldMk cId="3157517834" sldId="1930"/>
        </pc:sldMkLst>
      </pc:sldChg>
      <pc:sldChg chg="del">
        <pc:chgData name="Chloe Juliette" userId="3c3947c6-fcde-44f4-9fd3-7163850179e5" providerId="ADAL" clId="{4B6FD07F-8838-4505-B805-93F364698396}" dt="2021-06-03T16:29:41.982" v="68" actId="2696"/>
        <pc:sldMkLst>
          <pc:docMk/>
          <pc:sldMk cId="4281261924" sldId="1931"/>
        </pc:sldMkLst>
      </pc:sldChg>
      <pc:sldChg chg="del">
        <pc:chgData name="Chloe Juliette" userId="3c3947c6-fcde-44f4-9fd3-7163850179e5" providerId="ADAL" clId="{4B6FD07F-8838-4505-B805-93F364698396}" dt="2021-06-03T16:29:42.001" v="69" actId="2696"/>
        <pc:sldMkLst>
          <pc:docMk/>
          <pc:sldMk cId="3201703352" sldId="1932"/>
        </pc:sldMkLst>
      </pc:sldChg>
      <pc:sldChg chg="del">
        <pc:chgData name="Chloe Juliette" userId="3c3947c6-fcde-44f4-9fd3-7163850179e5" providerId="ADAL" clId="{4B6FD07F-8838-4505-B805-93F364698396}" dt="2021-06-03T16:29:42.021" v="70" actId="2696"/>
        <pc:sldMkLst>
          <pc:docMk/>
          <pc:sldMk cId="3902523602" sldId="1933"/>
        </pc:sldMkLst>
      </pc:sldChg>
      <pc:sldChg chg="del">
        <pc:chgData name="Chloe Juliette" userId="3c3947c6-fcde-44f4-9fd3-7163850179e5" providerId="ADAL" clId="{4B6FD07F-8838-4505-B805-93F364698396}" dt="2021-06-03T16:29:42.043" v="71" actId="2696"/>
        <pc:sldMkLst>
          <pc:docMk/>
          <pc:sldMk cId="1365947320" sldId="1934"/>
        </pc:sldMkLst>
      </pc:sldChg>
      <pc:sldChg chg="del">
        <pc:chgData name="Chloe Juliette" userId="3c3947c6-fcde-44f4-9fd3-7163850179e5" providerId="ADAL" clId="{4B6FD07F-8838-4505-B805-93F364698396}" dt="2021-06-03T16:29:42.062" v="72" actId="2696"/>
        <pc:sldMkLst>
          <pc:docMk/>
          <pc:sldMk cId="4093151084" sldId="1935"/>
        </pc:sldMkLst>
      </pc:sldChg>
      <pc:sldChg chg="del">
        <pc:chgData name="Chloe Juliette" userId="3c3947c6-fcde-44f4-9fd3-7163850179e5" providerId="ADAL" clId="{4B6FD07F-8838-4505-B805-93F364698396}" dt="2021-06-03T16:29:42.075" v="73" actId="2696"/>
        <pc:sldMkLst>
          <pc:docMk/>
          <pc:sldMk cId="4275413881" sldId="1936"/>
        </pc:sldMkLst>
      </pc:sldChg>
      <pc:sldChg chg="del">
        <pc:chgData name="Chloe Juliette" userId="3c3947c6-fcde-44f4-9fd3-7163850179e5" providerId="ADAL" clId="{4B6FD07F-8838-4505-B805-93F364698396}" dt="2021-06-03T16:29:30.331" v="28" actId="2696"/>
        <pc:sldMkLst>
          <pc:docMk/>
          <pc:sldMk cId="3165479486" sldId="1937"/>
        </pc:sldMkLst>
      </pc:sldChg>
      <pc:sldChg chg="del">
        <pc:chgData name="Chloe Juliette" userId="3c3947c6-fcde-44f4-9fd3-7163850179e5" providerId="ADAL" clId="{4B6FD07F-8838-4505-B805-93F364698396}" dt="2021-06-03T16:29:29.936" v="18" actId="2696"/>
        <pc:sldMkLst>
          <pc:docMk/>
          <pc:sldMk cId="1462630745" sldId="1950"/>
        </pc:sldMkLst>
      </pc:sldChg>
      <pc:sldChg chg="del">
        <pc:chgData name="Chloe Juliette" userId="3c3947c6-fcde-44f4-9fd3-7163850179e5" providerId="ADAL" clId="{4B6FD07F-8838-4505-B805-93F364698396}" dt="2021-06-03T16:29:29.850" v="15" actId="2696"/>
        <pc:sldMkLst>
          <pc:docMk/>
          <pc:sldMk cId="4291370446" sldId="1951"/>
        </pc:sldMkLst>
      </pc:sldChg>
      <pc:sldChg chg="del">
        <pc:chgData name="Chloe Juliette" userId="3c3947c6-fcde-44f4-9fd3-7163850179e5" providerId="ADAL" clId="{4B6FD07F-8838-4505-B805-93F364698396}" dt="2021-06-03T16:29:41.450" v="44" actId="2696"/>
        <pc:sldMkLst>
          <pc:docMk/>
          <pc:sldMk cId="784778789" sldId="1958"/>
        </pc:sldMkLst>
      </pc:sldChg>
      <pc:sldChg chg="del">
        <pc:chgData name="Chloe Juliette" userId="3c3947c6-fcde-44f4-9fd3-7163850179e5" providerId="ADAL" clId="{4B6FD07F-8838-4505-B805-93F364698396}" dt="2021-06-03T16:29:41.575" v="50" actId="2696"/>
        <pc:sldMkLst>
          <pc:docMk/>
          <pc:sldMk cId="2942119428" sldId="1959"/>
        </pc:sldMkLst>
      </pc:sldChg>
      <pc:sldChg chg="del">
        <pc:chgData name="Chloe Juliette" userId="3c3947c6-fcde-44f4-9fd3-7163850179e5" providerId="ADAL" clId="{4B6FD07F-8838-4505-B805-93F364698396}" dt="2021-06-03T16:29:29.547" v="4" actId="2696"/>
        <pc:sldMkLst>
          <pc:docMk/>
          <pc:sldMk cId="1341046905" sldId="1960"/>
        </pc:sldMkLst>
      </pc:sldChg>
      <pc:sldChg chg="del">
        <pc:chgData name="Chloe Juliette" userId="3c3947c6-fcde-44f4-9fd3-7163850179e5" providerId="ADAL" clId="{4B6FD07F-8838-4505-B805-93F364698396}" dt="2021-06-03T16:29:30.134" v="19" actId="2696"/>
        <pc:sldMkLst>
          <pc:docMk/>
          <pc:sldMk cId="941635240" sldId="1961"/>
        </pc:sldMkLst>
      </pc:sldChg>
      <pc:sldChg chg="del">
        <pc:chgData name="Chloe Juliette" userId="3c3947c6-fcde-44f4-9fd3-7163850179e5" providerId="ADAL" clId="{4B6FD07F-8838-4505-B805-93F364698396}" dt="2021-06-03T16:29:30.154" v="20" actId="2696"/>
        <pc:sldMkLst>
          <pc:docMk/>
          <pc:sldMk cId="3613068242" sldId="1962"/>
        </pc:sldMkLst>
      </pc:sldChg>
      <pc:sldChg chg="del">
        <pc:chgData name="Chloe Juliette" userId="3c3947c6-fcde-44f4-9fd3-7163850179e5" providerId="ADAL" clId="{4B6FD07F-8838-4505-B805-93F364698396}" dt="2021-06-03T16:29:29.909" v="17" actId="2696"/>
        <pc:sldMkLst>
          <pc:docMk/>
          <pc:sldMk cId="708623596" sldId="1963"/>
        </pc:sldMkLst>
      </pc:sldChg>
      <pc:sldChg chg="del">
        <pc:chgData name="Chloe Juliette" userId="3c3947c6-fcde-44f4-9fd3-7163850179e5" providerId="ADAL" clId="{4B6FD07F-8838-4505-B805-93F364698396}" dt="2021-06-03T16:29:29.587" v="6" actId="2696"/>
        <pc:sldMkLst>
          <pc:docMk/>
          <pc:sldMk cId="4094284092" sldId="1964"/>
        </pc:sldMkLst>
      </pc:sldChg>
      <pc:sldChg chg="del">
        <pc:chgData name="Chloe Juliette" userId="3c3947c6-fcde-44f4-9fd3-7163850179e5" providerId="ADAL" clId="{4B6FD07F-8838-4505-B805-93F364698396}" dt="2021-06-03T16:29:29.673" v="8" actId="2696"/>
        <pc:sldMkLst>
          <pc:docMk/>
          <pc:sldMk cId="2034684488" sldId="1965"/>
        </pc:sldMkLst>
      </pc:sldChg>
      <pc:sldChg chg="del">
        <pc:chgData name="Chloe Juliette" userId="3c3947c6-fcde-44f4-9fd3-7163850179e5" providerId="ADAL" clId="{4B6FD07F-8838-4505-B805-93F364698396}" dt="2021-06-03T16:29:29.695" v="9" actId="2696"/>
        <pc:sldMkLst>
          <pc:docMk/>
          <pc:sldMk cId="798381545" sldId="1966"/>
        </pc:sldMkLst>
      </pc:sldChg>
      <pc:sldChg chg="del">
        <pc:chgData name="Chloe Juliette" userId="3c3947c6-fcde-44f4-9fd3-7163850179e5" providerId="ADAL" clId="{4B6FD07F-8838-4505-B805-93F364698396}" dt="2021-06-03T16:29:29.751" v="11" actId="2696"/>
        <pc:sldMkLst>
          <pc:docMk/>
          <pc:sldMk cId="3443544114" sldId="1971"/>
        </pc:sldMkLst>
      </pc:sldChg>
      <pc:sldChg chg="del">
        <pc:chgData name="Chloe Juliette" userId="3c3947c6-fcde-44f4-9fd3-7163850179e5" providerId="ADAL" clId="{4B6FD07F-8838-4505-B805-93F364698396}" dt="2021-06-03T16:29:30.469" v="34" actId="2696"/>
        <pc:sldMkLst>
          <pc:docMk/>
          <pc:sldMk cId="123713399" sldId="1972"/>
        </pc:sldMkLst>
      </pc:sldChg>
      <pc:sldChg chg="del">
        <pc:chgData name="Chloe Juliette" userId="3c3947c6-fcde-44f4-9fd3-7163850179e5" providerId="ADAL" clId="{4B6FD07F-8838-4505-B805-93F364698396}" dt="2021-06-03T16:29:41.716" v="58" actId="2696"/>
        <pc:sldMkLst>
          <pc:docMk/>
          <pc:sldMk cId="2169671624" sldId="1985"/>
        </pc:sldMkLst>
      </pc:sldChg>
      <pc:sldChg chg="del">
        <pc:chgData name="Chloe Juliette" userId="3c3947c6-fcde-44f4-9fd3-7163850179e5" providerId="ADAL" clId="{4B6FD07F-8838-4505-B805-93F364698396}" dt="2021-06-03T16:29:41.736" v="59" actId="2696"/>
        <pc:sldMkLst>
          <pc:docMk/>
          <pc:sldMk cId="3369517991" sldId="1986"/>
        </pc:sldMkLst>
      </pc:sldChg>
      <pc:sldChg chg="del">
        <pc:chgData name="Chloe Juliette" userId="3c3947c6-fcde-44f4-9fd3-7163850179e5" providerId="ADAL" clId="{4B6FD07F-8838-4505-B805-93F364698396}" dt="2021-06-03T16:29:41.750" v="60" actId="2696"/>
        <pc:sldMkLst>
          <pc:docMk/>
          <pc:sldMk cId="2225850665" sldId="1987"/>
        </pc:sldMkLst>
      </pc:sldChg>
      <pc:sldChg chg="del">
        <pc:chgData name="Chloe Juliette" userId="3c3947c6-fcde-44f4-9fd3-7163850179e5" providerId="ADAL" clId="{4B6FD07F-8838-4505-B805-93F364698396}" dt="2021-06-03T16:29:42.254" v="84" actId="2696"/>
        <pc:sldMkLst>
          <pc:docMk/>
          <pc:sldMk cId="1914414061" sldId="1996"/>
        </pc:sldMkLst>
      </pc:sldChg>
      <pc:sldChg chg="del">
        <pc:chgData name="Chloe Juliette" userId="3c3947c6-fcde-44f4-9fd3-7163850179e5" providerId="ADAL" clId="{4B6FD07F-8838-4505-B805-93F364698396}" dt="2021-06-03T16:29:42.277" v="85" actId="2696"/>
        <pc:sldMkLst>
          <pc:docMk/>
          <pc:sldMk cId="759408102" sldId="1997"/>
        </pc:sldMkLst>
      </pc:sldChg>
      <pc:sldChg chg="del">
        <pc:chgData name="Chloe Juliette" userId="3c3947c6-fcde-44f4-9fd3-7163850179e5" providerId="ADAL" clId="{4B6FD07F-8838-4505-B805-93F364698396}" dt="2021-06-03T16:29:42.300" v="86" actId="2696"/>
        <pc:sldMkLst>
          <pc:docMk/>
          <pc:sldMk cId="1147501209" sldId="1998"/>
        </pc:sldMkLst>
      </pc:sldChg>
      <pc:sldChg chg="del">
        <pc:chgData name="Chloe Juliette" userId="3c3947c6-fcde-44f4-9fd3-7163850179e5" providerId="ADAL" clId="{4B6FD07F-8838-4505-B805-93F364698396}" dt="2021-06-03T16:29:41.217" v="36" actId="2696"/>
        <pc:sldMkLst>
          <pc:docMk/>
          <pc:sldMk cId="4095052415" sldId="2004"/>
        </pc:sldMkLst>
      </pc:sldChg>
      <pc:sldChg chg="del">
        <pc:chgData name="Chloe Juliette" userId="3c3947c6-fcde-44f4-9fd3-7163850179e5" providerId="ADAL" clId="{4B6FD07F-8838-4505-B805-93F364698396}" dt="2021-06-03T16:29:41.268" v="37" actId="2696"/>
        <pc:sldMkLst>
          <pc:docMk/>
          <pc:sldMk cId="1290210697" sldId="2005"/>
        </pc:sldMkLst>
      </pc:sldChg>
      <pc:sldChg chg="del">
        <pc:chgData name="Chloe Juliette" userId="3c3947c6-fcde-44f4-9fd3-7163850179e5" providerId="ADAL" clId="{4B6FD07F-8838-4505-B805-93F364698396}" dt="2021-06-03T16:29:41.288" v="38" actId="2696"/>
        <pc:sldMkLst>
          <pc:docMk/>
          <pc:sldMk cId="3633432477" sldId="2006"/>
        </pc:sldMkLst>
      </pc:sldChg>
      <pc:sldChg chg="del">
        <pc:chgData name="Chloe Juliette" userId="3c3947c6-fcde-44f4-9fd3-7163850179e5" providerId="ADAL" clId="{4B6FD07F-8838-4505-B805-93F364698396}" dt="2021-06-03T16:29:41.328" v="39" actId="2696"/>
        <pc:sldMkLst>
          <pc:docMk/>
          <pc:sldMk cId="2963905924" sldId="2007"/>
        </pc:sldMkLst>
      </pc:sldChg>
      <pc:sldChg chg="del">
        <pc:chgData name="Chloe Juliette" userId="3c3947c6-fcde-44f4-9fd3-7163850179e5" providerId="ADAL" clId="{4B6FD07F-8838-4505-B805-93F364698396}" dt="2021-06-03T16:29:41.340" v="40" actId="2696"/>
        <pc:sldMkLst>
          <pc:docMk/>
          <pc:sldMk cId="1592964112" sldId="2008"/>
        </pc:sldMkLst>
      </pc:sldChg>
      <pc:sldChg chg="del">
        <pc:chgData name="Chloe Juliette" userId="3c3947c6-fcde-44f4-9fd3-7163850179e5" providerId="ADAL" clId="{4B6FD07F-8838-4505-B805-93F364698396}" dt="2021-06-03T16:29:41.826" v="62" actId="2696"/>
        <pc:sldMkLst>
          <pc:docMk/>
          <pc:sldMk cId="3354411953" sldId="2009"/>
        </pc:sldMkLst>
      </pc:sldChg>
      <pc:sldChg chg="del">
        <pc:chgData name="Chloe Juliette" userId="3c3947c6-fcde-44f4-9fd3-7163850179e5" providerId="ADAL" clId="{4B6FD07F-8838-4505-B805-93F364698396}" dt="2021-06-03T16:29:41.870" v="63" actId="2696"/>
        <pc:sldMkLst>
          <pc:docMk/>
          <pc:sldMk cId="1881016411" sldId="2010"/>
        </pc:sldMkLst>
      </pc:sldChg>
      <pc:sldChg chg="del">
        <pc:chgData name="Chloe Juliette" userId="3c3947c6-fcde-44f4-9fd3-7163850179e5" providerId="ADAL" clId="{4B6FD07F-8838-4505-B805-93F364698396}" dt="2021-06-03T16:29:41.893" v="64" actId="2696"/>
        <pc:sldMkLst>
          <pc:docMk/>
          <pc:sldMk cId="1904755635" sldId="2011"/>
        </pc:sldMkLst>
      </pc:sldChg>
      <pc:sldChg chg="del">
        <pc:chgData name="Chloe Juliette" userId="3c3947c6-fcde-44f4-9fd3-7163850179e5" providerId="ADAL" clId="{4B6FD07F-8838-4505-B805-93F364698396}" dt="2021-06-03T16:29:41.934" v="65" actId="2696"/>
        <pc:sldMkLst>
          <pc:docMk/>
          <pc:sldMk cId="4136696472" sldId="2012"/>
        </pc:sldMkLst>
      </pc:sldChg>
      <pc:sldChg chg="del">
        <pc:chgData name="Chloe Juliette" userId="3c3947c6-fcde-44f4-9fd3-7163850179e5" providerId="ADAL" clId="{4B6FD07F-8838-4505-B805-93F364698396}" dt="2021-06-03T16:29:41.948" v="66" actId="2696"/>
        <pc:sldMkLst>
          <pc:docMk/>
          <pc:sldMk cId="328403299" sldId="2013"/>
        </pc:sldMkLst>
      </pc:sldChg>
      <pc:sldMasterChg chg="delSldLayout">
        <pc:chgData name="Chloe Juliette" userId="3c3947c6-fcde-44f4-9fd3-7163850179e5" providerId="ADAL" clId="{4B6FD07F-8838-4505-B805-93F364698396}" dt="2021-06-03T16:29:41.484" v="46" actId="2696"/>
        <pc:sldMasterMkLst>
          <pc:docMk/>
          <pc:sldMasterMk cId="1134784796" sldId="2147483710"/>
        </pc:sldMasterMkLst>
        <pc:sldLayoutChg chg="del">
          <pc:chgData name="Chloe Juliette" userId="3c3947c6-fcde-44f4-9fd3-7163850179e5" providerId="ADAL" clId="{4B6FD07F-8838-4505-B805-93F364698396}" dt="2021-06-03T16:29:41.484" v="46" actId="2696"/>
          <pc:sldLayoutMkLst>
            <pc:docMk/>
            <pc:sldMasterMk cId="1134784796" sldId="2147483710"/>
            <pc:sldLayoutMk cId="2074537215" sldId="2147483934"/>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C7E49-8101-4903-9391-C95F618C85B2}" type="datetimeFigureOut">
              <a:rPr lang="en-GB" smtClean="0"/>
              <a:t>14/06/2021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EC4CE-1701-45F6-8463-317E7466B473}" type="slidenum">
              <a:rPr lang="en-GB" smtClean="0"/>
              <a:t>‹#›</a:t>
            </a:fld>
            <a:endParaRPr lang="en-GB"/>
          </a:p>
        </p:txBody>
      </p:sp>
    </p:spTree>
    <p:extLst>
      <p:ext uri="{BB962C8B-B14F-4D97-AF65-F5344CB8AC3E}">
        <p14:creationId xmlns:p14="http://schemas.microsoft.com/office/powerpoint/2010/main" val="177817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200" kern="1200">
                <a:solidFill>
                  <a:schemeClr val="tx1"/>
                </a:solidFill>
                <a:effectLst/>
                <a:latin typeface="+mn-lt"/>
                <a:ea typeface="+mn-ea"/>
                <a:cs typeface="+mn-cs"/>
              </a:rPr>
              <a:t>You might have heard of these, being called "the variant that was first detected in Kent, or India". They are now going to be known by more general Greek letters: alpha, beta, etc.</a:t>
            </a:r>
          </a:p>
          <a:p>
            <a:pPr lvl="0">
              <a:spcAft>
                <a:spcPts val="1200"/>
              </a:spcAft>
            </a:pPr>
            <a:endParaRPr lang="en-GB"/>
          </a:p>
        </p:txBody>
      </p:sp>
      <p:sp>
        <p:nvSpPr>
          <p:cNvPr id="4" name="Slide Number Placeholder 3"/>
          <p:cNvSpPr>
            <a:spLocks noGrp="1"/>
          </p:cNvSpPr>
          <p:nvPr>
            <p:ph type="sldNum" sz="quarter" idx="5"/>
          </p:nvPr>
        </p:nvSpPr>
        <p:spPr/>
        <p:txBody>
          <a:bodyPr/>
          <a:lstStyle/>
          <a:p>
            <a:fld id="{096130FA-47D3-44F7-905B-F45BBF545F2C}" type="slidenum">
              <a:rPr lang="en-GB" smtClean="0"/>
              <a:t>2</a:t>
            </a:fld>
            <a:endParaRPr lang="en-GB"/>
          </a:p>
        </p:txBody>
      </p:sp>
    </p:spTree>
    <p:extLst>
      <p:ext uri="{BB962C8B-B14F-4D97-AF65-F5344CB8AC3E}">
        <p14:creationId xmlns:p14="http://schemas.microsoft.com/office/powerpoint/2010/main" val="219061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96130FA-47D3-44F7-905B-F45BBF545F2C}" type="slidenum">
              <a:rPr lang="en-GB" smtClean="0"/>
              <a:t>3</a:t>
            </a:fld>
            <a:endParaRPr lang="en-GB"/>
          </a:p>
        </p:txBody>
      </p:sp>
    </p:spTree>
    <p:extLst>
      <p:ext uri="{BB962C8B-B14F-4D97-AF65-F5344CB8AC3E}">
        <p14:creationId xmlns:p14="http://schemas.microsoft.com/office/powerpoint/2010/main" val="12482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6130FA-47D3-44F7-905B-F45BBF545F2C}" type="slidenum">
              <a:rPr lang="en-GB" smtClean="0"/>
              <a:t>5</a:t>
            </a:fld>
            <a:endParaRPr lang="en-GB"/>
          </a:p>
        </p:txBody>
      </p:sp>
    </p:spTree>
    <p:extLst>
      <p:ext uri="{BB962C8B-B14F-4D97-AF65-F5344CB8AC3E}">
        <p14:creationId xmlns:p14="http://schemas.microsoft.com/office/powerpoint/2010/main" val="110229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for policy to help mitigate some of the burdens of COVID-19 that fall disproportionately on some individuals and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these are not just issues about fairness, they are also issues about safety that affect us all: </a:t>
            </a:r>
            <a:r>
              <a:rPr lang="en-GB" sz="1200" dirty="0">
                <a:solidFill>
                  <a:srgbClr val="0B0C0C"/>
                </a:solidFill>
                <a:latin typeface="Arial" panose="020B0604020202020204" pitchFamily="34" charset="0"/>
                <a:cs typeface="Arial" panose="020B0604020202020204" pitchFamily="34" charset="0"/>
              </a:rPr>
              <a:t>if infected people are not identified and supported to self-isolate, new variants may emerge which are a real threat to all of us, whether or not we are vaccinated.</a:t>
            </a:r>
            <a:endParaRPr lang="en-GB" dirty="0"/>
          </a:p>
          <a:p>
            <a:endParaRPr lang="en-GB" dirty="0"/>
          </a:p>
        </p:txBody>
      </p:sp>
      <p:sp>
        <p:nvSpPr>
          <p:cNvPr id="4" name="Slide Number Placeholder 3"/>
          <p:cNvSpPr>
            <a:spLocks noGrp="1"/>
          </p:cNvSpPr>
          <p:nvPr>
            <p:ph type="sldNum" sz="quarter" idx="5"/>
          </p:nvPr>
        </p:nvSpPr>
        <p:spPr/>
        <p:txBody>
          <a:bodyPr/>
          <a:lstStyle/>
          <a:p>
            <a:fld id="{096130FA-47D3-44F7-905B-F45BBF545F2C}" type="slidenum">
              <a:rPr lang="en-GB" smtClean="0"/>
              <a:t>6</a:t>
            </a:fld>
            <a:endParaRPr lang="en-GB"/>
          </a:p>
        </p:txBody>
      </p:sp>
    </p:spTree>
    <p:extLst>
      <p:ext uri="{BB962C8B-B14F-4D97-AF65-F5344CB8AC3E}">
        <p14:creationId xmlns:p14="http://schemas.microsoft.com/office/powerpoint/2010/main" val="399595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6130FA-47D3-44F7-905B-F45BBF545F2C}" type="slidenum">
              <a:rPr lang="en-GB" smtClean="0"/>
              <a:t>7</a:t>
            </a:fld>
            <a:endParaRPr lang="en-GB"/>
          </a:p>
        </p:txBody>
      </p:sp>
    </p:spTree>
    <p:extLst>
      <p:ext uri="{BB962C8B-B14F-4D97-AF65-F5344CB8AC3E}">
        <p14:creationId xmlns:p14="http://schemas.microsoft.com/office/powerpoint/2010/main" val="228864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5.xml"/><Relationship Id="rId7" Type="http://schemas.openxmlformats.org/officeDocument/2006/relationships/image" Target="../media/image2.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emf"/><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oleObject" Target="../embeddings/oleObject13.bin"/><Relationship Id="rId4"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2.emf"/><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9F1A8-5D8A-4D78-84F3-8A95375A23F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2377254"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pic>
        <p:nvPicPr>
          <p:cNvPr id="11" name="Picture 10">
            <a:extLst>
              <a:ext uri="{FF2B5EF4-FFF2-40B4-BE49-F238E27FC236}">
                <a16:creationId xmlns:a16="http://schemas.microsoft.com/office/drawing/2014/main" id="{551FF900-8020-436B-8D73-0AA2634943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58171829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long) x 1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Insert diagram here</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a:t>Subtitle here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92836493"/>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10083766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8549803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859417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408976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140319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Internal/Client Use Only | Strictly Confidential</a:t>
            </a:r>
          </a:p>
        </p:txBody>
      </p:sp>
    </p:spTree>
    <p:extLst>
      <p:ext uri="{BB962C8B-B14F-4D97-AF65-F5344CB8AC3E}">
        <p14:creationId xmlns:p14="http://schemas.microsoft.com/office/powerpoint/2010/main" val="6168589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0792544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Internal/Client Use Only | Strictly Confidential</a:t>
            </a:r>
          </a:p>
        </p:txBody>
      </p:sp>
    </p:spTree>
    <p:extLst>
      <p:ext uri="{BB962C8B-B14F-4D97-AF65-F5344CB8AC3E}">
        <p14:creationId xmlns:p14="http://schemas.microsoft.com/office/powerpoint/2010/main" val="11573615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7702640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3362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olumn content 1_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a:t>TEXT IN 3 COLUMNS – WILL AUTO-FORMAT</a:t>
            </a:r>
            <a:endParaRPr lang="en-GB"/>
          </a:p>
        </p:txBody>
      </p:sp>
    </p:spTree>
    <p:extLst>
      <p:ext uri="{BB962C8B-B14F-4D97-AF65-F5344CB8AC3E}">
        <p14:creationId xmlns:p14="http://schemas.microsoft.com/office/powerpoint/2010/main" val="3109014667"/>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6669167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6164025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1510342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104520378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117004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63772941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43106913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7492348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07438448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40871384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x 2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24260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9289497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15025826"/>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694325685"/>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995158516"/>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4025828655"/>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21167246"/>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353160797"/>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64945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043933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1462982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x 3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341813"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4" name="Content Placeholder 2">
            <a:extLst>
              <a:ext uri="{FF2B5EF4-FFF2-40B4-BE49-F238E27FC236}">
                <a16:creationId xmlns:a16="http://schemas.microsoft.com/office/drawing/2014/main" id="{A45EDE6A-F920-48CB-981D-5ABE100DA90B}"/>
              </a:ext>
            </a:extLst>
          </p:cNvPr>
          <p:cNvSpPr>
            <a:spLocks noGrp="1"/>
          </p:cNvSpPr>
          <p:nvPr>
            <p:ph idx="20" hasCustomPrompt="1"/>
          </p:nvPr>
        </p:nvSpPr>
        <p:spPr>
          <a:xfrm>
            <a:off x="8230730"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FA70C77B-5CBD-4D8F-80F2-3FB63475E7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5" name="Text Placeholder 5">
            <a:extLst>
              <a:ext uri="{FF2B5EF4-FFF2-40B4-BE49-F238E27FC236}">
                <a16:creationId xmlns:a16="http://schemas.microsoft.com/office/drawing/2014/main" id="{64F67FAD-624A-4A04-93A6-997306046B43}"/>
              </a:ext>
            </a:extLst>
          </p:cNvPr>
          <p:cNvSpPr>
            <a:spLocks noGrp="1"/>
          </p:cNvSpPr>
          <p:nvPr>
            <p:ph type="body" sz="quarter" idx="21"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B2D8DED8-6BFD-4FF3-9C56-83AF7E6807B2}"/>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02E19BD3-B2A9-4EF5-99E8-74C6F558D3B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2183802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675598712"/>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09623416"/>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911401022"/>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32303336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3186389740"/>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89453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9F1A8-5D8A-4D78-84F3-8A95375A23F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2377254"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sp>
        <p:nvSpPr>
          <p:cNvPr id="20" name="Espace réservé du pied de page 4">
            <a:extLst>
              <a:ext uri="{FF2B5EF4-FFF2-40B4-BE49-F238E27FC236}">
                <a16:creationId xmlns:a16="http://schemas.microsoft.com/office/drawing/2014/main" id="{4B24C128-53F1-4F5D-91B4-836E09D4C436}"/>
              </a:ext>
            </a:extLst>
          </p:cNvPr>
          <p:cNvSpPr txBox="1">
            <a:spLocks/>
          </p:cNvSpPr>
          <p:nvPr userDrawn="1"/>
        </p:nvSpPr>
        <p:spPr>
          <a:xfrm>
            <a:off x="450000" y="6450213"/>
            <a:ext cx="3999493" cy="24622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bg1"/>
                </a:solidFill>
              </a:rPr>
              <a:t>©Ipsos |Health Foundation COVID-19 Polling May 2020 V1 Draft 1 Internal Use Only </a:t>
            </a:r>
          </a:p>
          <a:p>
            <a:pPr algn="l"/>
            <a:endParaRPr lang="en-GB" sz="800" dirty="0">
              <a:solidFill>
                <a:schemeClr val="bg1"/>
              </a:solidFill>
            </a:endParaRPr>
          </a:p>
        </p:txBody>
      </p:sp>
      <p:pic>
        <p:nvPicPr>
          <p:cNvPr id="11" name="Picture 10">
            <a:extLst>
              <a:ext uri="{FF2B5EF4-FFF2-40B4-BE49-F238E27FC236}">
                <a16:creationId xmlns:a16="http://schemas.microsoft.com/office/drawing/2014/main" id="{551FF900-8020-436B-8D73-0AA2634943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284341129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ctr"/>
          <a:lstStyle>
            <a:lvl1pPr algn="ctr">
              <a:defRPr/>
            </a:lvl1pPr>
          </a:lstStyle>
          <a:p>
            <a:r>
              <a:rPr lang="en-GB"/>
              <a:t>Insert image by clicking icon.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6"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50000" y="5420032"/>
            <a:ext cx="65" cy="215444"/>
          </a:xfrm>
          <a:prstGeom prst="rect">
            <a:avLst/>
          </a:prstGeom>
        </p:spPr>
        <p:txBody>
          <a:bodyPr wrap="none" lIns="0" tIns="0" rIns="0" bIns="0">
            <a:spAutoFit/>
          </a:bodyPr>
          <a:lstStyle>
            <a:lvl1pPr>
              <a:defRPr sz="1400">
                <a:solidFill>
                  <a:schemeClr val="bg1"/>
                </a:solidFill>
              </a:defRPr>
            </a:lvl1pPr>
          </a:lstStyle>
          <a:p>
            <a:endParaRPr lang="en-GB"/>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50000" y="450000"/>
            <a:ext cx="9616732" cy="830997"/>
          </a:xfrm>
        </p:spPr>
        <p:txBody>
          <a:bodyPr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Report/proposal title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50000" y="4779622"/>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50000" y="3789980"/>
            <a:ext cx="7551997" cy="738664"/>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450213"/>
            <a:ext cx="3924151" cy="24622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Ipsos |Health Foundation COVID-19 Polling May 2020 V1 Draft 1 Internal Use Only </a:t>
            </a:r>
          </a:p>
          <a:p>
            <a:pPr algn="l"/>
            <a:endParaRPr lang="en-US" sz="800" dirty="0">
              <a:solidFill>
                <a:schemeClr val="tx1">
                  <a:lumMod val="65000"/>
                  <a:lumOff val="35000"/>
                </a:schemeClr>
              </a:solidFill>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15925495"/>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45000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2377254"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sp>
        <p:nvSpPr>
          <p:cNvPr id="9" name="Picture Placeholder 2">
            <a:extLst>
              <a:ext uri="{FF2B5EF4-FFF2-40B4-BE49-F238E27FC236}">
                <a16:creationId xmlns:a16="http://schemas.microsoft.com/office/drawing/2014/main" id="{F9B6F732-EC6E-4247-AD36-8AE7E957E7E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pic>
        <p:nvPicPr>
          <p:cNvPr id="11" name="Picture 10">
            <a:extLst>
              <a:ext uri="{FF2B5EF4-FFF2-40B4-BE49-F238E27FC236}">
                <a16:creationId xmlns:a16="http://schemas.microsoft.com/office/drawing/2014/main" id="{D61512A5-E502-4ACE-8BC3-8D70C8FE92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4119157370"/>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show on the page</a:t>
            </a:r>
          </a:p>
          <a:p>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bwMode="white">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bwMode="white">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Espace réservé du pied de page 4">
            <a:extLst>
              <a:ext uri="{FF2B5EF4-FFF2-40B4-BE49-F238E27FC236}">
                <a16:creationId xmlns:a16="http://schemas.microsoft.com/office/drawing/2014/main" id="{31EC8686-9D26-45D0-BFD1-730422891B38}"/>
              </a:ext>
            </a:extLst>
          </p:cNvPr>
          <p:cNvSpPr txBox="1">
            <a:spLocks/>
          </p:cNvSpPr>
          <p:nvPr userDrawn="1"/>
        </p:nvSpPr>
        <p:spPr>
          <a:xfrm>
            <a:off x="817200" y="6454180"/>
            <a:ext cx="3924151" cy="24622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Ipsos |Health Foundation COVID-19 Polling May 2020 V1 Draft 1 Internal Use Only </a:t>
            </a:r>
          </a:p>
          <a:p>
            <a:pPr algn="l"/>
            <a:endParaRPr lang="en-US" sz="800" dirty="0">
              <a:solidFill>
                <a:schemeClr val="bg1"/>
              </a:solidFill>
            </a:endParaRP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96643229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x 4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5" name="Content 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Content Placeholder 2">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8" name="Content Placeholder 2">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5">
            <a:extLst>
              <a:ext uri="{FF2B5EF4-FFF2-40B4-BE49-F238E27FC236}">
                <a16:creationId xmlns:a16="http://schemas.microsoft.com/office/drawing/2014/main" id="{ABED08D5-27C0-46F1-BD7A-A8339388FDF8}"/>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F3A4C9B8-DB3E-4ADC-9656-A9F05C3FDA13}"/>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4331012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2AEA12-ADCB-4CA8-96BD-EF302236E4F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4"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3297749"/>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4" name="Espace réservé du pied de page 4">
            <a:extLst>
              <a:ext uri="{FF2B5EF4-FFF2-40B4-BE49-F238E27FC236}">
                <a16:creationId xmlns:a16="http://schemas.microsoft.com/office/drawing/2014/main" id="{F52C80E3-8B55-457E-A85C-8CC02F81EC76}"/>
              </a:ext>
            </a:extLst>
          </p:cNvPr>
          <p:cNvSpPr txBox="1">
            <a:spLocks/>
          </p:cNvSpPr>
          <p:nvPr userDrawn="1"/>
        </p:nvSpPr>
        <p:spPr>
          <a:xfrm>
            <a:off x="817200" y="6515735"/>
            <a:ext cx="39241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rPr>
              <a:t>© Ipsos |Health Foundation COVID-19 Polling May 2020 V1 Draft 1 Internal Use Only </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FE41590B-23D8-4633-A029-83F97E49F12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677549623"/>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3" name="Espace réservé du pied de page 4">
            <a:extLst>
              <a:ext uri="{FF2B5EF4-FFF2-40B4-BE49-F238E27FC236}">
                <a16:creationId xmlns:a16="http://schemas.microsoft.com/office/drawing/2014/main" id="{AF7F8370-89AD-4023-AA0B-97AD508D79FD}"/>
              </a:ext>
            </a:extLst>
          </p:cNvPr>
          <p:cNvSpPr txBox="1">
            <a:spLocks/>
          </p:cNvSpPr>
          <p:nvPr userDrawn="1"/>
        </p:nvSpPr>
        <p:spPr>
          <a:xfrm>
            <a:off x="817200" y="6454180"/>
            <a:ext cx="3924151" cy="24622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bg1"/>
                </a:solidFill>
              </a:rPr>
              <a:t>© Ipsos |Health Foundation COVID-19 Polling May 2020 V1 Draft 1 Internal Use Only </a:t>
            </a:r>
          </a:p>
          <a:p>
            <a:pPr algn="l"/>
            <a:endParaRPr lang="en-GB" sz="800" dirty="0">
              <a:solidFill>
                <a:schemeClr val="bg1"/>
              </a:solidFill>
            </a:endParaRP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0" name="Picture 9">
            <a:extLst>
              <a:ext uri="{FF2B5EF4-FFF2-40B4-BE49-F238E27FC236}">
                <a16:creationId xmlns:a16="http://schemas.microsoft.com/office/drawing/2014/main" id="{79EAB58A-2B4F-4826-A311-DAF2B72516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1381586361"/>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ark Image background standout tex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show on the page</a:t>
            </a:r>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defRPr>
            </a:lvl1pPr>
          </a:lstStyle>
          <a:p>
            <a:r>
              <a:rPr lang="en-GB"/>
              <a:t>Summary text background image (text can be recoloured depending on image colour)</a:t>
            </a:r>
            <a:endParaRPr lang="fr-FR"/>
          </a:p>
        </p:txBody>
      </p:sp>
      <p:sp>
        <p:nvSpPr>
          <p:cNvPr id="19" name="Espace réservé du pied de page 4">
            <a:extLst>
              <a:ext uri="{FF2B5EF4-FFF2-40B4-BE49-F238E27FC236}">
                <a16:creationId xmlns:a16="http://schemas.microsoft.com/office/drawing/2014/main" id="{7C55DB14-B0C7-492B-B1FF-775E2586736D}"/>
              </a:ext>
            </a:extLst>
          </p:cNvPr>
          <p:cNvSpPr txBox="1">
            <a:spLocks/>
          </p:cNvSpPr>
          <p:nvPr userDrawn="1"/>
        </p:nvSpPr>
        <p:spPr>
          <a:xfrm>
            <a:off x="817200" y="6442820"/>
            <a:ext cx="3924151" cy="24622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bg1"/>
                </a:solidFill>
              </a:rPr>
              <a:t>© Ipsos |Health Foundation COVID-19 Polling May 2020 V1 Draft 1 Internal Use Only </a:t>
            </a:r>
          </a:p>
          <a:p>
            <a:pPr algn="l"/>
            <a:endParaRPr lang="en-US" sz="800" dirty="0">
              <a:solidFill>
                <a:schemeClr val="bg1"/>
              </a:solidFill>
            </a:endParaRP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4163454"/>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2392093" y="5082622"/>
            <a:ext cx="7417552"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p:txBody>
          <a:bodyPr/>
          <a:lstStyle>
            <a:lvl1pPr>
              <a:defRPr/>
            </a:lvl1pPr>
          </a:lstStyle>
          <a:p>
            <a:r>
              <a:rPr lang="en-US"/>
              <a:t>understanding </a:t>
            </a:r>
            <a:br>
              <a:rPr lang="en-US"/>
            </a:br>
            <a:r>
              <a:rPr lang="en-US"/>
              <a:t>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172531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664005974"/>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iagram (long) x 1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Insert diagram here</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a:t>Subtitle here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77818195"/>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column content 1_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a:t>Text in 3 columns – will auto-format</a:t>
            </a:r>
            <a:endParaRPr lang="en-GB"/>
          </a:p>
        </p:txBody>
      </p:sp>
    </p:spTree>
    <p:extLst>
      <p:ext uri="{BB962C8B-B14F-4D97-AF65-F5344CB8AC3E}">
        <p14:creationId xmlns:p14="http://schemas.microsoft.com/office/powerpoint/2010/main" val="143754563"/>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x 2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3515413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x 3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341813"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4" name="Content Placeholder 2">
            <a:extLst>
              <a:ext uri="{FF2B5EF4-FFF2-40B4-BE49-F238E27FC236}">
                <a16:creationId xmlns:a16="http://schemas.microsoft.com/office/drawing/2014/main" id="{A45EDE6A-F920-48CB-981D-5ABE100DA90B}"/>
              </a:ext>
            </a:extLst>
          </p:cNvPr>
          <p:cNvSpPr>
            <a:spLocks noGrp="1"/>
          </p:cNvSpPr>
          <p:nvPr>
            <p:ph idx="20" hasCustomPrompt="1"/>
          </p:nvPr>
        </p:nvSpPr>
        <p:spPr>
          <a:xfrm>
            <a:off x="8230730"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FA70C77B-5CBD-4D8F-80F2-3FB63475E7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5" name="Text Placeholder 5">
            <a:extLst>
              <a:ext uri="{FF2B5EF4-FFF2-40B4-BE49-F238E27FC236}">
                <a16:creationId xmlns:a16="http://schemas.microsoft.com/office/drawing/2014/main" id="{64F67FAD-624A-4A04-93A6-997306046B43}"/>
              </a:ext>
            </a:extLst>
          </p:cNvPr>
          <p:cNvSpPr>
            <a:spLocks noGrp="1"/>
          </p:cNvSpPr>
          <p:nvPr>
            <p:ph type="body" sz="quarter" idx="21"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B2D8DED8-6BFD-4FF3-9C56-83AF7E6807B2}"/>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02E19BD3-B2A9-4EF5-99E8-74C6F558D3B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200475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x 4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5" name="Content 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Content Placeholder 2">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8" name="Content Placeholder 2">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5">
            <a:extLst>
              <a:ext uri="{FF2B5EF4-FFF2-40B4-BE49-F238E27FC236}">
                <a16:creationId xmlns:a16="http://schemas.microsoft.com/office/drawing/2014/main" id="{ABED08D5-27C0-46F1-BD7A-A8339388FDF8}"/>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F3A4C9B8-DB3E-4ADC-9656-A9F05C3FDA13}"/>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413710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934417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407626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_wide_right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373696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2-col) with imag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7406538" cy="3876675"/>
          </a:xfrm>
        </p:spPr>
        <p:txBody>
          <a:bodyPr numCol="2" spcCol="360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979143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2-col) with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2090" y="1793228"/>
            <a:ext cx="7406538" cy="3876675"/>
          </a:xfrm>
        </p:spPr>
        <p:txBody>
          <a:bodyPr numCol="2" spcCol="360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B7A77705-A913-4F6B-8AFD-45E815E1C9BF}"/>
              </a:ext>
            </a:extLst>
          </p:cNvPr>
          <p:cNvSpPr>
            <a:spLocks noGrp="1"/>
          </p:cNvSpPr>
          <p:nvPr>
            <p:ph type="title" hasCustomPrompt="1"/>
          </p:nvPr>
        </p:nvSpPr>
        <p:spPr/>
        <p:txBody>
          <a:bodyPr/>
          <a:lstStyle>
            <a:lvl1pPr>
              <a:defRPr/>
            </a:lvl1pPr>
          </a:lstStyle>
          <a:p>
            <a:r>
              <a:rPr lang="en-US"/>
              <a:t>TWO COLUMN TEXTBOX WITH IMAGE LEFT</a:t>
            </a:r>
            <a:endParaRPr lang="en-GB"/>
          </a:p>
        </p:txBody>
      </p:sp>
    </p:spTree>
    <p:extLst>
      <p:ext uri="{BB962C8B-B14F-4D97-AF65-F5344CB8AC3E}">
        <p14:creationId xmlns:p14="http://schemas.microsoft.com/office/powerpoint/2010/main" val="2119658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441325"/>
            <a:ext cx="7410450" cy="5507038"/>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9290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42913" y="441325"/>
            <a:ext cx="7410450" cy="5507038"/>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1784350"/>
            <a:ext cx="3526689" cy="416401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441502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1784350"/>
            <a:ext cx="3526689" cy="4164013"/>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507038"/>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208025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396000"/>
            <a:ext cx="7416800" cy="5552363"/>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5771009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half_fullbleed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42913" y="5823783"/>
            <a:ext cx="5468184"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0" y="1241781"/>
            <a:ext cx="545688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450000" y="397170"/>
            <a:ext cx="5456880" cy="775597"/>
          </a:xfrm>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6267450" y="0"/>
            <a:ext cx="5924550" cy="6858000"/>
          </a:xfrm>
          <a:pattFill prst="wdUpDiag">
            <a:fgClr>
              <a:srgbClr val="E8E8E8"/>
            </a:fgClr>
            <a:bgClr>
              <a:schemeClr val="bg1"/>
            </a:bgClr>
          </a:pattFill>
        </p:spPr>
        <p:txBody>
          <a:bodyPr/>
          <a:lstStyle/>
          <a:p>
            <a:r>
              <a:rPr lang="en-US"/>
              <a:t>Click icon to add picture</a:t>
            </a:r>
            <a:endParaRPr lang="en-GB"/>
          </a:p>
        </p:txBody>
      </p:sp>
      <p:pic>
        <p:nvPicPr>
          <p:cNvPr id="12" name="Picture 11">
            <a:extLst>
              <a:ext uri="{FF2B5EF4-FFF2-40B4-BE49-F238E27FC236}">
                <a16:creationId xmlns:a16="http://schemas.microsoft.com/office/drawing/2014/main" id="{D9B2BD03-F51B-4BDE-B9A8-F7BF97C707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18695337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half_fullbleedimage_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0" y="0"/>
            <a:ext cx="5924550" cy="6858000"/>
          </a:xfrm>
          <a:pattFill prst="wdUpDiag">
            <a:fgClr>
              <a:srgbClr val="E8E8E8"/>
            </a:fgClr>
            <a:bgClr>
              <a:schemeClr val="bg1"/>
            </a:bgClr>
          </a:pattFill>
        </p:spPr>
        <p:txBody>
          <a:bodyPr/>
          <a:lstStyle/>
          <a:p>
            <a:r>
              <a:rPr lang="en-US"/>
              <a:t>Click icon to add picture</a:t>
            </a:r>
            <a:endParaRPr lang="en-GB"/>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62793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6279300" y="1241781"/>
            <a:ext cx="2019784" cy="312330"/>
          </a:xfrm>
          <a:noFill/>
        </p:spPr>
        <p:txBody>
          <a:bodyPr vert="horz" wrap="non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6279300" y="397170"/>
            <a:ext cx="5456880" cy="775597"/>
          </a:xfrm>
        </p:spPr>
        <p:txBody>
          <a:bodyPr/>
          <a:lstStyle/>
          <a:p>
            <a:r>
              <a:rPr lang="en-US"/>
              <a:t>Click to edit Master title style</a:t>
            </a:r>
            <a:endParaRPr lang="en-GB"/>
          </a:p>
        </p:txBody>
      </p:sp>
    </p:spTree>
    <p:extLst>
      <p:ext uri="{BB962C8B-B14F-4D97-AF65-F5344CB8AC3E}">
        <p14:creationId xmlns:p14="http://schemas.microsoft.com/office/powerpoint/2010/main" val="31063819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wide_right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7579007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iagram_area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1793228"/>
            <a:ext cx="353511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1793875"/>
            <a:ext cx="7419975" cy="3876675"/>
          </a:xfrm>
          <a:solidFill>
            <a:srgbClr val="E8E8E8"/>
          </a:solidFill>
        </p:spPr>
        <p:txBody>
          <a:bodyPr/>
          <a:lstStyle>
            <a:lvl1pPr>
              <a:defRPr/>
            </a:lvl1pPr>
          </a:lstStyle>
          <a:p>
            <a:pPr lvl="0"/>
            <a:r>
              <a:rPr lang="en-US"/>
              <a:t>Insert diagram or visual content here</a:t>
            </a:r>
          </a:p>
        </p:txBody>
      </p:sp>
      <p:sp>
        <p:nvSpPr>
          <p:cNvPr id="11" name="Text Placeholder 5">
            <a:extLst>
              <a:ext uri="{FF2B5EF4-FFF2-40B4-BE49-F238E27FC236}">
                <a16:creationId xmlns:a16="http://schemas.microsoft.com/office/drawing/2014/main" id="{B63BB4B1-C751-4EA9-9308-214F2080D300}"/>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940625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left_diagram_area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3519489"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1792800"/>
            <a:ext cx="7416800" cy="3877200"/>
          </a:xfrm>
          <a:solidFill>
            <a:srgbClr val="E8E8E8"/>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Text Placeholder 8">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2" name="Text Placeholder 5">
            <a:extLst>
              <a:ext uri="{FF2B5EF4-FFF2-40B4-BE49-F238E27FC236}">
                <a16:creationId xmlns:a16="http://schemas.microsoft.com/office/drawing/2014/main" id="{98FD30A3-E45C-4B79-8B00-57EBF238C59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2636517"/>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mage wide_right_text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353377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1792703"/>
            <a:ext cx="7416799"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49332321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mage wide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1793228"/>
            <a:ext cx="353377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2703"/>
            <a:ext cx="7416799"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0082746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images_3_summari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5" name="Content 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6" name="Content Placeholder 2">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Text Placeholder 5">
            <a:extLst>
              <a:ext uri="{FF2B5EF4-FFF2-40B4-BE49-F238E27FC236}">
                <a16:creationId xmlns:a16="http://schemas.microsoft.com/office/drawing/2014/main" id="{0665A03E-1A5A-4860-A19A-E8030E5810F5}"/>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DB5751CC-11B5-48AF-83ED-77DBABCFF9A3}"/>
              </a:ext>
            </a:extLst>
          </p:cNvPr>
          <p:cNvSpPr>
            <a:spLocks noGrp="1"/>
          </p:cNvSpPr>
          <p:nvPr>
            <p:ph type="title"/>
          </p:nvPr>
        </p:nvSpPr>
        <p:spPr/>
        <p:txBody>
          <a:body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910CBFE0-EF29-4283-82C0-7BE87FF8BF3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44374768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colour_4_images_4_summari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800869"/>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1800869"/>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1800869"/>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1800869"/>
            <a:ext cx="2563200" cy="2060179"/>
          </a:xfrm>
          <a:pattFill prst="wdUpDiag">
            <a:fgClr>
              <a:schemeClr val="bg1">
                <a:lumMod val="95000"/>
              </a:schemeClr>
            </a:fgClr>
            <a:bgClr>
              <a:schemeClr val="bg1"/>
            </a:bgClr>
          </a:pattFill>
        </p:spPr>
        <p:txBody>
          <a:bodyPr/>
          <a:lstStyle/>
          <a:p>
            <a:r>
              <a:rPr lang="en-GB"/>
              <a:t> </a:t>
            </a:r>
          </a:p>
        </p:txBody>
      </p:sp>
      <p:sp>
        <p:nvSpPr>
          <p:cNvPr id="8" name="Content Placeholder 2">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9" name="Content 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0" name="Content Placeholder 2">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1" name="Content Placeholder 2">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4" name="Text Placeholder 5">
            <a:extLst>
              <a:ext uri="{FF2B5EF4-FFF2-40B4-BE49-F238E27FC236}">
                <a16:creationId xmlns:a16="http://schemas.microsoft.com/office/drawing/2014/main" id="{F7D968EA-305C-4683-946E-07A3C4DF490B}"/>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2" name="Title 1">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C7FCA8BC-E18E-4916-9049-F9A3E9A34C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055843967"/>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05894346"/>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p:nvPr>
        </p:nvSpPr>
        <p:spPr>
          <a:xfrm>
            <a:off x="0" y="0"/>
            <a:ext cx="12192000" cy="6858000"/>
          </a:xfrm>
          <a:pattFill prst="wdUpDiag">
            <a:fgClr>
              <a:schemeClr val="bg1">
                <a:lumMod val="85000"/>
              </a:schemeClr>
            </a:fgClr>
            <a:bgClr>
              <a:schemeClr val="bg1"/>
            </a:bgClr>
          </a:pattFill>
        </p:spPr>
        <p:txBody>
          <a:bodyPr/>
          <a:lstStyle>
            <a:lvl1pPr algn="ctr">
              <a:defRPr sz="1800" b="1"/>
            </a:lvl1pPr>
          </a:lstStyle>
          <a:p>
            <a:r>
              <a:rPr lang="en-US"/>
              <a:t>Click icon to add media</a:t>
            </a:r>
            <a:endParaRPr lang="en-GB"/>
          </a:p>
        </p:txBody>
      </p:sp>
    </p:spTree>
    <p:extLst>
      <p:ext uri="{BB962C8B-B14F-4D97-AF65-F5344CB8AC3E}">
        <p14:creationId xmlns:p14="http://schemas.microsoft.com/office/powerpoint/2010/main" val="39843639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loured_content_no box">
    <p:bg>
      <p:bgPr>
        <a:solidFill>
          <a:schemeClr val="accent1"/>
        </a:solid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1C5B7D9D-98FE-46F9-8538-605AD31EFD2B}"/>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FCCAFDDF-4201-41A2-B0B3-5EC7B7AAE81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0517616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lour_3_imag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6FF85C-83F4-47BF-A4A2-762CD4C5C84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99270"/>
            <a:ext cx="3533776" cy="3249910"/>
          </a:xfrm>
          <a:pattFill prst="wdUpDiag">
            <a:fgClr>
              <a:schemeClr val="bg1">
                <a:lumMod val="95000"/>
              </a:schemeClr>
            </a:fgClr>
            <a:bgClr>
              <a:schemeClr val="bg1"/>
            </a:bgClr>
          </a:pattFill>
        </p:spPr>
        <p:txBody>
          <a:bodyPr/>
          <a:lstStyle/>
          <a:p>
            <a:r>
              <a:rPr lang="en-GB"/>
              <a:t> </a:t>
            </a:r>
          </a:p>
        </p:txBody>
      </p:sp>
      <p:sp>
        <p:nvSpPr>
          <p:cNvPr id="12" name="Espace réservé pour une image  3">
            <a:extLst>
              <a:ext uri="{FF2B5EF4-FFF2-40B4-BE49-F238E27FC236}">
                <a16:creationId xmlns:a16="http://schemas.microsoft.com/office/drawing/2014/main" id="{E1043954-97B2-4040-A670-AE271AC08FC7}"/>
              </a:ext>
            </a:extLst>
          </p:cNvPr>
          <p:cNvSpPr>
            <a:spLocks noGrp="1"/>
          </p:cNvSpPr>
          <p:nvPr>
            <p:ph type="pic" sz="quarter" idx="22" hasCustomPrompt="1"/>
          </p:nvPr>
        </p:nvSpPr>
        <p:spPr>
          <a:xfrm>
            <a:off x="4332524" y="1799270"/>
            <a:ext cx="3533776" cy="3249910"/>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1799270"/>
            <a:ext cx="3533776" cy="3249910"/>
          </a:xfrm>
          <a:pattFill prst="wdUpDiag">
            <a:fgClr>
              <a:schemeClr val="bg1">
                <a:lumMod val="95000"/>
              </a:schemeClr>
            </a:fgClr>
            <a:bgClr>
              <a:schemeClr val="bg1"/>
            </a:bgClr>
          </a:pattFill>
        </p:spPr>
        <p:txBody>
          <a:bodyPr/>
          <a:lstStyle/>
          <a:p>
            <a:r>
              <a:rPr lang="en-GB"/>
              <a:t> </a:t>
            </a: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1241781"/>
            <a:ext cx="2019784" cy="312330"/>
          </a:xfrm>
          <a:noFill/>
        </p:spPr>
        <p:txBody>
          <a:bodyPr vert="horz" wrap="non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45063E99-A35F-44B6-9054-465C2C8C64DA}"/>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041452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2-col) with imag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7406538" cy="3876675"/>
          </a:xfrm>
        </p:spPr>
        <p:txBody>
          <a:bodyPr numCol="2" spcCol="360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965598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D43839-8D9A-40CA-A439-63E1FCB2171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450000" y="2594753"/>
            <a:ext cx="7524198"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0836581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am - white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442913"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15" name="Text Placeholder 15">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19" name="Picture Placeholder 2">
            <a:extLst>
              <a:ext uri="{FF2B5EF4-FFF2-40B4-BE49-F238E27FC236}">
                <a16:creationId xmlns:a16="http://schemas.microsoft.com/office/drawing/2014/main" id="{AB50A41D-7303-4EC5-A88F-0DEBCCAAC491}"/>
              </a:ext>
            </a:extLst>
          </p:cNvPr>
          <p:cNvSpPr>
            <a:spLocks noGrp="1"/>
          </p:cNvSpPr>
          <p:nvPr>
            <p:ph type="pic" sz="quarter" idx="24"/>
          </p:nvPr>
        </p:nvSpPr>
        <p:spPr>
          <a:xfrm>
            <a:off x="2389282"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0" name="Text Placeholder 15">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1" name="Text Placeholder 15">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3" name="Picture Placeholder 2">
            <a:extLst>
              <a:ext uri="{FF2B5EF4-FFF2-40B4-BE49-F238E27FC236}">
                <a16:creationId xmlns:a16="http://schemas.microsoft.com/office/drawing/2014/main" id="{9E21ED7F-5AD8-40F3-BB14-A9A4F3348D3F}"/>
              </a:ext>
            </a:extLst>
          </p:cNvPr>
          <p:cNvSpPr>
            <a:spLocks noGrp="1"/>
          </p:cNvSpPr>
          <p:nvPr>
            <p:ph type="pic" sz="quarter" idx="27"/>
          </p:nvPr>
        </p:nvSpPr>
        <p:spPr>
          <a:xfrm>
            <a:off x="4335651"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4" name="Text Placeholder 15">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5" name="Text Placeholder 15">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35651"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6" name="Picture Placeholder 2">
            <a:extLst>
              <a:ext uri="{FF2B5EF4-FFF2-40B4-BE49-F238E27FC236}">
                <a16:creationId xmlns:a16="http://schemas.microsoft.com/office/drawing/2014/main" id="{83AB40FE-E4CF-4BDA-ABA9-D8845CD02FCC}"/>
              </a:ext>
            </a:extLst>
          </p:cNvPr>
          <p:cNvSpPr>
            <a:spLocks noGrp="1"/>
          </p:cNvSpPr>
          <p:nvPr>
            <p:ph type="pic" sz="quarter" idx="30"/>
          </p:nvPr>
        </p:nvSpPr>
        <p:spPr>
          <a:xfrm>
            <a:off x="6282020"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7" name="Text Placeholder 15">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96352"/>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8" name="Text Placeholder 15">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82020"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9" name="Picture Placeholder 2">
            <a:extLst>
              <a:ext uri="{FF2B5EF4-FFF2-40B4-BE49-F238E27FC236}">
                <a16:creationId xmlns:a16="http://schemas.microsoft.com/office/drawing/2014/main" id="{EAF94D1A-98C5-4874-9015-B7AF58D2BA46}"/>
              </a:ext>
            </a:extLst>
          </p:cNvPr>
          <p:cNvSpPr>
            <a:spLocks noGrp="1"/>
          </p:cNvSpPr>
          <p:nvPr>
            <p:ph type="pic" sz="quarter" idx="33"/>
          </p:nvPr>
        </p:nvSpPr>
        <p:spPr>
          <a:xfrm>
            <a:off x="8228389"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0" name="Text Placeholder 1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96352"/>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31" name="Text Placeholder 1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228389"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32" name="Picture Placeholder 2">
            <a:extLst>
              <a:ext uri="{FF2B5EF4-FFF2-40B4-BE49-F238E27FC236}">
                <a16:creationId xmlns:a16="http://schemas.microsoft.com/office/drawing/2014/main" id="{4464911A-104B-4D7E-A613-A2D8C8B9252E}"/>
              </a:ext>
            </a:extLst>
          </p:cNvPr>
          <p:cNvSpPr>
            <a:spLocks noGrp="1"/>
          </p:cNvSpPr>
          <p:nvPr>
            <p:ph type="pic" sz="quarter" idx="36"/>
          </p:nvPr>
        </p:nvSpPr>
        <p:spPr>
          <a:xfrm>
            <a:off x="10174757" y="2322339"/>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3" name="Text Placeholder 15">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82837"/>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34" name="Text Placeholder 15">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74757" y="4044485"/>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5" name="Title 4">
            <a:extLst>
              <a:ext uri="{FF2B5EF4-FFF2-40B4-BE49-F238E27FC236}">
                <a16:creationId xmlns:a16="http://schemas.microsoft.com/office/drawing/2014/main" id="{EFDD40B2-D082-42DF-92D6-EC693ACDE859}"/>
              </a:ext>
            </a:extLst>
          </p:cNvPr>
          <p:cNvSpPr>
            <a:spLocks noGrp="1"/>
          </p:cNvSpPr>
          <p:nvPr>
            <p:ph type="title"/>
          </p:nvPr>
        </p:nvSpPr>
        <p:spPr/>
        <p:txBody>
          <a:bodyPr/>
          <a:lstStyle/>
          <a:p>
            <a:r>
              <a:rPr lang="en-US"/>
              <a:t>Click to edit Master title style</a:t>
            </a:r>
            <a:endParaRPr lang="en-GB"/>
          </a:p>
        </p:txBody>
      </p:sp>
      <p:sp>
        <p:nvSpPr>
          <p:cNvPr id="36" name="Slide Number Placeholder 15">
            <a:extLst>
              <a:ext uri="{FF2B5EF4-FFF2-40B4-BE49-F238E27FC236}">
                <a16:creationId xmlns:a16="http://schemas.microsoft.com/office/drawing/2014/main" id="{DFFBBC18-CDF1-406F-A4A7-B89B333F2BF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528242711"/>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_Empty">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458321501"/>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8" name="Picture 7">
            <a:extLst>
              <a:ext uri="{FF2B5EF4-FFF2-40B4-BE49-F238E27FC236}">
                <a16:creationId xmlns:a16="http://schemas.microsoft.com/office/drawing/2014/main" id="{671621F4-FE9A-4C91-A28D-2090A86E2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9665420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274869007"/>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0753606"/>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476765470"/>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30859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a:t>
            </a:r>
            <a:r>
              <a:rPr lang="en-US" sz="800" err="1">
                <a:solidFill>
                  <a:schemeClr val="tx1"/>
                </a:solidFill>
              </a:rPr>
              <a:t>OneLondon</a:t>
            </a:r>
            <a:r>
              <a:rPr lang="en-US" sz="800">
                <a:solidFill>
                  <a:schemeClr val="tx1"/>
                </a:solidFill>
              </a:rPr>
              <a:t> Deliberative event – Day 1 Presentation | February 2020 | | Public | </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2021"/>
          <a:stretch/>
        </p:blipFill>
        <p:spPr>
          <a:xfrm>
            <a:off x="11361525" y="5978383"/>
            <a:ext cx="760950"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3" name="Picture 2">
            <a:extLst>
              <a:ext uri="{FF2B5EF4-FFF2-40B4-BE49-F238E27FC236}">
                <a16:creationId xmlns:a16="http://schemas.microsoft.com/office/drawing/2014/main" id="{1E800B6C-F593-479C-BD66-A552FAB4632C}"/>
              </a:ext>
            </a:extLst>
          </p:cNvPr>
          <p:cNvPicPr>
            <a:picLocks noChangeAspect="1"/>
          </p:cNvPicPr>
          <p:nvPr userDrawn="1"/>
        </p:nvPicPr>
        <p:blipFill>
          <a:blip r:embed="rId8"/>
          <a:stretch>
            <a:fillRect/>
          </a:stretch>
        </p:blipFill>
        <p:spPr>
          <a:xfrm>
            <a:off x="10383849" y="243117"/>
            <a:ext cx="1423056" cy="674126"/>
          </a:xfrm>
          <a:prstGeom prst="rect">
            <a:avLst/>
          </a:prstGeom>
        </p:spPr>
      </p:pic>
    </p:spTree>
    <p:extLst>
      <p:ext uri="{BB962C8B-B14F-4D97-AF65-F5344CB8AC3E}">
        <p14:creationId xmlns:p14="http://schemas.microsoft.com/office/powerpoint/2010/main" val="1540884268"/>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
        <p:nvSpPr>
          <p:cNvPr id="10" name="Espace réservé du pied de page 4">
            <a:extLst>
              <a:ext uri="{FF2B5EF4-FFF2-40B4-BE49-F238E27FC236}">
                <a16:creationId xmlns:a16="http://schemas.microsoft.com/office/drawing/2014/main" id="{BFBFE4DC-402A-43BC-AF7D-15A134897652}"/>
              </a:ext>
            </a:extLst>
          </p:cNvPr>
          <p:cNvSpPr txBox="1">
            <a:spLocks/>
          </p:cNvSpPr>
          <p:nvPr userDrawn="1"/>
        </p:nvSpPr>
        <p:spPr>
          <a:xfrm>
            <a:off x="1031589" y="6506257"/>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a:t>
            </a:r>
            <a:r>
              <a:rPr lang="en-US" sz="800" err="1">
                <a:solidFill>
                  <a:schemeClr val="tx1"/>
                </a:solidFill>
              </a:rPr>
              <a:t>OneLondon</a:t>
            </a:r>
            <a:r>
              <a:rPr lang="en-US" sz="800">
                <a:solidFill>
                  <a:schemeClr val="tx1"/>
                </a:solidFill>
              </a:rPr>
              <a:t> Deliberative event – Day 1 Presentation | February 2020 | | Public | </a:t>
            </a:r>
          </a:p>
        </p:txBody>
      </p:sp>
    </p:spTree>
    <p:extLst>
      <p:ext uri="{BB962C8B-B14F-4D97-AF65-F5344CB8AC3E}">
        <p14:creationId xmlns:p14="http://schemas.microsoft.com/office/powerpoint/2010/main" val="3189628528"/>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2-col) with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2090" y="1793228"/>
            <a:ext cx="7406538" cy="3876675"/>
          </a:xfrm>
        </p:spPr>
        <p:txBody>
          <a:bodyPr numCol="2" spcCol="360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B7A77705-A913-4F6B-8AFD-45E815E1C9BF}"/>
              </a:ext>
            </a:extLst>
          </p:cNvPr>
          <p:cNvSpPr>
            <a:spLocks noGrp="1"/>
          </p:cNvSpPr>
          <p:nvPr>
            <p:ph type="title" hasCustomPrompt="1"/>
          </p:nvPr>
        </p:nvSpPr>
        <p:spPr/>
        <p:txBody>
          <a:bodyPr/>
          <a:lstStyle>
            <a:lvl1pPr>
              <a:defRPr/>
            </a:lvl1pPr>
          </a:lstStyle>
          <a:p>
            <a:r>
              <a:rPr lang="en-US"/>
              <a:t>TWO COLUMN TEXTBOX WITH IMAGE LEFT</a:t>
            </a:r>
            <a:endParaRPr lang="en-GB"/>
          </a:p>
        </p:txBody>
      </p:sp>
    </p:spTree>
    <p:extLst>
      <p:ext uri="{BB962C8B-B14F-4D97-AF65-F5344CB8AC3E}">
        <p14:creationId xmlns:p14="http://schemas.microsoft.com/office/powerpoint/2010/main" val="381851843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0" name="Picture 9">
            <a:extLst>
              <a:ext uri="{FF2B5EF4-FFF2-40B4-BE49-F238E27FC236}">
                <a16:creationId xmlns:a16="http://schemas.microsoft.com/office/drawing/2014/main" id="{E78AEDED-21A7-4273-AB7C-BC033B66D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2" name="Espace réservé du pied de page 4">
            <a:extLst>
              <a:ext uri="{FF2B5EF4-FFF2-40B4-BE49-F238E27FC236}">
                <a16:creationId xmlns:a16="http://schemas.microsoft.com/office/drawing/2014/main" id="{60B4F8B4-FD29-43BB-B1B5-87D50DC2614E}"/>
              </a:ext>
            </a:extLst>
          </p:cNvPr>
          <p:cNvSpPr txBox="1">
            <a:spLocks/>
          </p:cNvSpPr>
          <p:nvPr userDrawn="1"/>
        </p:nvSpPr>
        <p:spPr>
          <a:xfrm>
            <a:off x="1031589" y="6506257"/>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a:t>
            </a:r>
            <a:r>
              <a:rPr lang="en-US" sz="800" err="1">
                <a:solidFill>
                  <a:schemeClr val="tx1"/>
                </a:solidFill>
              </a:rPr>
              <a:t>OneLondon</a:t>
            </a:r>
            <a:r>
              <a:rPr lang="en-US" sz="800">
                <a:solidFill>
                  <a:schemeClr val="tx1"/>
                </a:solidFill>
              </a:rPr>
              <a:t> Deliberative event – Day 1 Presentation | February 2020 | | Public | </a:t>
            </a:r>
          </a:p>
        </p:txBody>
      </p:sp>
    </p:spTree>
    <p:extLst>
      <p:ext uri="{BB962C8B-B14F-4D97-AF65-F5344CB8AC3E}">
        <p14:creationId xmlns:p14="http://schemas.microsoft.com/office/powerpoint/2010/main" val="388335484"/>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2" name="Espace réservé du pied de page 4">
            <a:extLst>
              <a:ext uri="{FF2B5EF4-FFF2-40B4-BE49-F238E27FC236}">
                <a16:creationId xmlns:a16="http://schemas.microsoft.com/office/drawing/2014/main" id="{5342D440-C327-447E-8F91-BE0004A7D9A3}"/>
              </a:ext>
            </a:extLst>
          </p:cNvPr>
          <p:cNvSpPr txBox="1">
            <a:spLocks/>
          </p:cNvSpPr>
          <p:nvPr userDrawn="1"/>
        </p:nvSpPr>
        <p:spPr>
          <a:xfrm>
            <a:off x="1031589" y="6506257"/>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a:t>
            </a:r>
            <a:r>
              <a:rPr lang="en-US" sz="800" err="1">
                <a:solidFill>
                  <a:schemeClr val="tx1"/>
                </a:solidFill>
              </a:rPr>
              <a:t>OneLondon</a:t>
            </a:r>
            <a:r>
              <a:rPr lang="en-US" sz="800">
                <a:solidFill>
                  <a:schemeClr val="tx1"/>
                </a:solidFill>
              </a:rPr>
              <a:t> Deliberative event – Day 1 Presentation | February 2020 | | Public | </a:t>
            </a:r>
          </a:p>
        </p:txBody>
      </p:sp>
    </p:spTree>
    <p:extLst>
      <p:ext uri="{BB962C8B-B14F-4D97-AF65-F5344CB8AC3E}">
        <p14:creationId xmlns:p14="http://schemas.microsoft.com/office/powerpoint/2010/main" val="3409709458"/>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53139630-5933-4DE3-861A-66F30DA0D489}"/>
              </a:ext>
            </a:extLst>
          </p:cNvPr>
          <p:cNvSpPr txBox="1">
            <a:spLocks/>
          </p:cNvSpPr>
          <p:nvPr userDrawn="1"/>
        </p:nvSpPr>
        <p:spPr>
          <a:xfrm>
            <a:off x="1031589" y="6506257"/>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a:t>
            </a:r>
            <a:r>
              <a:rPr lang="en-US" sz="800" err="1">
                <a:solidFill>
                  <a:schemeClr val="tx1"/>
                </a:solidFill>
              </a:rPr>
              <a:t>OneLondon</a:t>
            </a:r>
            <a:r>
              <a:rPr lang="en-US" sz="800">
                <a:solidFill>
                  <a:schemeClr val="tx1"/>
                </a:solidFill>
              </a:rPr>
              <a:t> Deliberative event – Day 1 Presentation | February 2020 | | Public | </a:t>
            </a:r>
          </a:p>
        </p:txBody>
      </p:sp>
    </p:spTree>
    <p:extLst>
      <p:ext uri="{BB962C8B-B14F-4D97-AF65-F5344CB8AC3E}">
        <p14:creationId xmlns:p14="http://schemas.microsoft.com/office/powerpoint/2010/main" val="6486009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4" name="Espace réservé du pied de page 4">
            <a:extLst>
              <a:ext uri="{FF2B5EF4-FFF2-40B4-BE49-F238E27FC236}">
                <a16:creationId xmlns:a16="http://schemas.microsoft.com/office/drawing/2014/main" id="{902603F8-C8EA-4E31-B696-F6C14C5F70FA}"/>
              </a:ext>
            </a:extLst>
          </p:cNvPr>
          <p:cNvSpPr txBox="1">
            <a:spLocks/>
          </p:cNvSpPr>
          <p:nvPr userDrawn="1"/>
        </p:nvSpPr>
        <p:spPr>
          <a:xfrm>
            <a:off x="1031589" y="6506257"/>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a:t>
            </a:r>
            <a:r>
              <a:rPr lang="en-US" sz="800" err="1">
                <a:solidFill>
                  <a:schemeClr val="tx1"/>
                </a:solidFill>
              </a:rPr>
              <a:t>OneLondon</a:t>
            </a:r>
            <a:r>
              <a:rPr lang="en-US" sz="800">
                <a:solidFill>
                  <a:schemeClr val="tx1"/>
                </a:solidFill>
              </a:rPr>
              <a:t> Deliberative event – Day 1 Presentation | February 2020 | | Public | </a:t>
            </a:r>
          </a:p>
        </p:txBody>
      </p:sp>
    </p:spTree>
    <p:extLst>
      <p:ext uri="{BB962C8B-B14F-4D97-AF65-F5344CB8AC3E}">
        <p14:creationId xmlns:p14="http://schemas.microsoft.com/office/powerpoint/2010/main" val="3336379515"/>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7" name="Espace réservé du pied de page 4">
            <a:extLst>
              <a:ext uri="{FF2B5EF4-FFF2-40B4-BE49-F238E27FC236}">
                <a16:creationId xmlns:a16="http://schemas.microsoft.com/office/drawing/2014/main" id="{A7AAC03C-878A-43E0-BAF9-DD62DC4ACA1B}"/>
              </a:ext>
            </a:extLst>
          </p:cNvPr>
          <p:cNvSpPr txBox="1">
            <a:spLocks/>
          </p:cNvSpPr>
          <p:nvPr userDrawn="1"/>
        </p:nvSpPr>
        <p:spPr>
          <a:xfrm>
            <a:off x="1031589" y="6506257"/>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a:t>
            </a:r>
            <a:r>
              <a:rPr lang="en-US" sz="800" err="1">
                <a:solidFill>
                  <a:schemeClr val="tx1"/>
                </a:solidFill>
              </a:rPr>
              <a:t>OneLondon</a:t>
            </a:r>
            <a:r>
              <a:rPr lang="en-US" sz="800">
                <a:solidFill>
                  <a:schemeClr val="tx1"/>
                </a:solidFill>
              </a:rPr>
              <a:t> Deliberative event – Day 1 Presentation | February 2020 | | Public | </a:t>
            </a:r>
          </a:p>
        </p:txBody>
      </p:sp>
    </p:spTree>
    <p:extLst>
      <p:ext uri="{BB962C8B-B14F-4D97-AF65-F5344CB8AC3E}">
        <p14:creationId xmlns:p14="http://schemas.microsoft.com/office/powerpoint/2010/main" val="1067337916"/>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790411893"/>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
        <p:nvSpPr>
          <p:cNvPr id="11" name="Espace réservé du pied de page 4">
            <a:extLst>
              <a:ext uri="{FF2B5EF4-FFF2-40B4-BE49-F238E27FC236}">
                <a16:creationId xmlns:a16="http://schemas.microsoft.com/office/drawing/2014/main" id="{6E0ACD0F-4793-49C4-ADA8-165935F16263}"/>
              </a:ext>
            </a:extLst>
          </p:cNvPr>
          <p:cNvSpPr txBox="1">
            <a:spLocks/>
          </p:cNvSpPr>
          <p:nvPr userDrawn="1"/>
        </p:nvSpPr>
        <p:spPr>
          <a:xfrm>
            <a:off x="1031589" y="6506257"/>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a:t>
            </a:r>
            <a:r>
              <a:rPr lang="en-US" sz="800" err="1">
                <a:solidFill>
                  <a:schemeClr val="tx1"/>
                </a:solidFill>
              </a:rPr>
              <a:t>OneLondon</a:t>
            </a:r>
            <a:r>
              <a:rPr lang="en-US" sz="800">
                <a:solidFill>
                  <a:schemeClr val="tx1"/>
                </a:solidFill>
              </a:rPr>
              <a:t> Deliberative event – Day 1 Presentation | February 2020 | | Public | </a:t>
            </a:r>
          </a:p>
        </p:txBody>
      </p:sp>
    </p:spTree>
    <p:extLst>
      <p:ext uri="{BB962C8B-B14F-4D97-AF65-F5344CB8AC3E}">
        <p14:creationId xmlns:p14="http://schemas.microsoft.com/office/powerpoint/2010/main" val="3996712884"/>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41872605"/>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4162798873"/>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515237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441325"/>
            <a:ext cx="7410450" cy="5507038"/>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0359045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37359170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6762117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82396283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7751662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74798950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740617797"/>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88693318"/>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755543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38521587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562456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ctr"/>
          <a:lstStyle>
            <a:lvl1pPr algn="ctr">
              <a:defRPr/>
            </a:lvl1pPr>
          </a:lstStyle>
          <a:p>
            <a:r>
              <a:rPr lang="en-GB"/>
              <a:t>Insert image by clicking icon.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extLst>
              <p:ext uri="{D42A27DB-BD31-4B8C-83A1-F6EECF244321}">
                <p14:modId xmlns:p14="http://schemas.microsoft.com/office/powerpoint/2010/main" val="2660043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50000" y="5420032"/>
            <a:ext cx="65" cy="215444"/>
          </a:xfrm>
          <a:prstGeom prst="rect">
            <a:avLst/>
          </a:prstGeom>
        </p:spPr>
        <p:txBody>
          <a:bodyPr wrap="none" lIns="0" tIns="0" rIns="0" bIns="0">
            <a:spAutoFit/>
          </a:bodyPr>
          <a:lstStyle>
            <a:lvl1pPr>
              <a:defRPr sz="1400">
                <a:solidFill>
                  <a:schemeClr val="bg1"/>
                </a:solidFill>
              </a:defRPr>
            </a:lvl1pPr>
          </a:lstStyle>
          <a:p>
            <a:endParaRPr lang="en-GB"/>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50000" y="450000"/>
            <a:ext cx="9616732" cy="830997"/>
          </a:xfrm>
        </p:spPr>
        <p:txBody>
          <a:bodyPr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Report/proposal title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50000" y="4779622"/>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50000" y="3789980"/>
            <a:ext cx="7551997" cy="738664"/>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7109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Components Dec | Oct 19 | Version 1 | Public | Internal/Client Use Only </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34949427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42913" y="441325"/>
            <a:ext cx="7410450" cy="5507038"/>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1784350"/>
            <a:ext cx="3526689" cy="416401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8844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8049240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0369703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543650201"/>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090008311"/>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7031763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28530059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2924662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3824811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51863366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215225749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1784350"/>
            <a:ext cx="3526689" cy="4164013"/>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507038"/>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5480059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4196373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13742148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652477908"/>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77798356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822775276"/>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2898592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82122337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49939754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69555872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681114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4991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6717640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5860298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6793595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54030351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Internal/Client Use Only | Strictly Confidential</a:t>
            </a:r>
          </a:p>
        </p:txBody>
      </p:sp>
    </p:spTree>
    <p:extLst>
      <p:ext uri="{BB962C8B-B14F-4D97-AF65-F5344CB8AC3E}">
        <p14:creationId xmlns:p14="http://schemas.microsoft.com/office/powerpoint/2010/main" val="16967444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404953234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Internal/Client Use Only | Strictly Confidential</a:t>
            </a:r>
          </a:p>
        </p:txBody>
      </p:sp>
    </p:spTree>
    <p:extLst>
      <p:ext uri="{BB962C8B-B14F-4D97-AF65-F5344CB8AC3E}">
        <p14:creationId xmlns:p14="http://schemas.microsoft.com/office/powerpoint/2010/main" val="24038521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1205529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574561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40483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35266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_fullbleed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42913" y="5823783"/>
            <a:ext cx="5468184"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0" y="1241781"/>
            <a:ext cx="545688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450000" y="397170"/>
            <a:ext cx="5456880" cy="775597"/>
          </a:xfrm>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6267450" y="0"/>
            <a:ext cx="5924550" cy="6858000"/>
          </a:xfrm>
          <a:pattFill prst="wdUpDiag">
            <a:fgClr>
              <a:srgbClr val="E8E8E8"/>
            </a:fgClr>
            <a:bgClr>
              <a:schemeClr val="bg1"/>
            </a:bgClr>
          </a:pattFill>
        </p:spPr>
        <p:txBody>
          <a:bodyPr/>
          <a:lstStyle/>
          <a:p>
            <a:r>
              <a:rPr lang="en-US"/>
              <a:t>Click icon to add picture</a:t>
            </a:r>
            <a:endParaRPr lang="en-GB"/>
          </a:p>
        </p:txBody>
      </p:sp>
      <p:pic>
        <p:nvPicPr>
          <p:cNvPr id="12" name="Picture 11">
            <a:extLst>
              <a:ext uri="{FF2B5EF4-FFF2-40B4-BE49-F238E27FC236}">
                <a16:creationId xmlns:a16="http://schemas.microsoft.com/office/drawing/2014/main" id="{D9B2BD03-F51B-4BDE-B9A8-F7BF97C707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522765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11168786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Edit Master text styles</a:t>
            </a:r>
          </a:p>
        </p:txBody>
      </p:sp>
    </p:spTree>
    <p:extLst>
      <p:ext uri="{BB962C8B-B14F-4D97-AF65-F5344CB8AC3E}">
        <p14:creationId xmlns:p14="http://schemas.microsoft.com/office/powerpoint/2010/main" val="149942677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1846651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3839951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1398787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22998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75998582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6726246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23167763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1961961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_fullbleedimage_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0" y="0"/>
            <a:ext cx="5924550" cy="6858000"/>
          </a:xfrm>
          <a:pattFill prst="wdUpDiag">
            <a:fgClr>
              <a:srgbClr val="E8E8E8"/>
            </a:fgClr>
            <a:bgClr>
              <a:schemeClr val="bg1"/>
            </a:bgClr>
          </a:pattFill>
        </p:spPr>
        <p:txBody>
          <a:bodyPr/>
          <a:lstStyle/>
          <a:p>
            <a:r>
              <a:rPr lang="en-US"/>
              <a:t>Click icon to add picture</a:t>
            </a:r>
            <a:endParaRPr lang="en-GB"/>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62793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6279300" y="1241781"/>
            <a:ext cx="2019784" cy="312330"/>
          </a:xfrm>
          <a:noFill/>
        </p:spPr>
        <p:txBody>
          <a:bodyPr vert="horz" wrap="non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6279300" y="397170"/>
            <a:ext cx="5456880" cy="775597"/>
          </a:xfrm>
        </p:spPr>
        <p:txBody>
          <a:bodyPr/>
          <a:lstStyle/>
          <a:p>
            <a:r>
              <a:rPr lang="en-US"/>
              <a:t>Click to edit Master title style</a:t>
            </a:r>
            <a:endParaRPr lang="en-GB"/>
          </a:p>
        </p:txBody>
      </p:sp>
    </p:spTree>
    <p:extLst>
      <p:ext uri="{BB962C8B-B14F-4D97-AF65-F5344CB8AC3E}">
        <p14:creationId xmlns:p14="http://schemas.microsoft.com/office/powerpoint/2010/main" val="17246073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279409959"/>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6424063"/>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6" name="Espace réservé du pied de page 4">
            <a:extLst>
              <a:ext uri="{FF2B5EF4-FFF2-40B4-BE49-F238E27FC236}">
                <a16:creationId xmlns:a16="http://schemas.microsoft.com/office/drawing/2014/main" id="{E4F9528A-46D0-4D58-ACBE-C5F5C019597D}"/>
              </a:ext>
            </a:extLst>
          </p:cNvPr>
          <p:cNvSpPr txBox="1">
            <a:spLocks/>
          </p:cNvSpPr>
          <p:nvPr userDrawn="1"/>
        </p:nvSpPr>
        <p:spPr>
          <a:xfrm>
            <a:off x="1031589" y="6506257"/>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a:t>
            </a:r>
            <a:r>
              <a:rPr lang="en-US" sz="800" err="1">
                <a:solidFill>
                  <a:schemeClr val="bg1"/>
                </a:solidFill>
              </a:rPr>
              <a:t>OneLondon</a:t>
            </a:r>
            <a:r>
              <a:rPr lang="en-US" sz="800">
                <a:solidFill>
                  <a:schemeClr val="bg1"/>
                </a:solidFill>
              </a:rPr>
              <a:t> Deliberative event – Day 1 Presentation | February 2020 | | Public | </a:t>
            </a:r>
          </a:p>
        </p:txBody>
      </p:sp>
    </p:spTree>
    <p:extLst>
      <p:ext uri="{BB962C8B-B14F-4D97-AF65-F5344CB8AC3E}">
        <p14:creationId xmlns:p14="http://schemas.microsoft.com/office/powerpoint/2010/main" val="4231556167"/>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25329004"/>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9" name="Espace réservé du pied de page 4">
            <a:extLst>
              <a:ext uri="{FF2B5EF4-FFF2-40B4-BE49-F238E27FC236}">
                <a16:creationId xmlns:a16="http://schemas.microsoft.com/office/drawing/2014/main" id="{BF33CA82-4710-43DF-AB17-9288E973265E}"/>
              </a:ext>
            </a:extLst>
          </p:cNvPr>
          <p:cNvSpPr txBox="1">
            <a:spLocks/>
          </p:cNvSpPr>
          <p:nvPr userDrawn="1"/>
        </p:nvSpPr>
        <p:spPr>
          <a:xfrm>
            <a:off x="1031589" y="6506257"/>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a:t>
            </a:r>
            <a:r>
              <a:rPr lang="en-US" sz="800" err="1">
                <a:solidFill>
                  <a:schemeClr val="bg1"/>
                </a:solidFill>
              </a:rPr>
              <a:t>OneLondon</a:t>
            </a:r>
            <a:r>
              <a:rPr lang="en-US" sz="800">
                <a:solidFill>
                  <a:schemeClr val="bg1"/>
                </a:solidFill>
              </a:rPr>
              <a:t> Deliberative event – Day 1 Presentation | February 2020 | | Public | </a:t>
            </a:r>
          </a:p>
        </p:txBody>
      </p:sp>
    </p:spTree>
    <p:extLst>
      <p:ext uri="{BB962C8B-B14F-4D97-AF65-F5344CB8AC3E}">
        <p14:creationId xmlns:p14="http://schemas.microsoft.com/office/powerpoint/2010/main" val="2289102346"/>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283935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68294789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4181809482"/>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893705739"/>
      </p:ext>
    </p:extLst>
  </p:cSld>
  <p:clrMapOvr>
    <a:masterClrMapping/>
  </p:clrMapOvr>
  <p:extLst>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5346082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_area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1793228"/>
            <a:ext cx="353511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1793875"/>
            <a:ext cx="7419975" cy="3876675"/>
          </a:xfrm>
          <a:solidFill>
            <a:srgbClr val="E8E8E8"/>
          </a:solidFill>
        </p:spPr>
        <p:txBody>
          <a:bodyPr/>
          <a:lstStyle>
            <a:lvl1pPr>
              <a:defRPr/>
            </a:lvl1pPr>
          </a:lstStyle>
          <a:p>
            <a:pPr lvl="0"/>
            <a:r>
              <a:rPr lang="en-US"/>
              <a:t>Insert diagram or visual content here</a:t>
            </a:r>
          </a:p>
        </p:txBody>
      </p:sp>
      <p:sp>
        <p:nvSpPr>
          <p:cNvPr id="11" name="Text Placeholder 5">
            <a:extLst>
              <a:ext uri="{FF2B5EF4-FFF2-40B4-BE49-F238E27FC236}">
                <a16:creationId xmlns:a16="http://schemas.microsoft.com/office/drawing/2014/main" id="{B63BB4B1-C751-4EA9-9308-214F2080D300}"/>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147080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788644986"/>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16934218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388950122"/>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0917534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Presentation - Title, Full Page 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31365" y="825214"/>
            <a:ext cx="4257676" cy="568412"/>
          </a:xfrm>
          <a:solidFill>
            <a:schemeClr val="accent3"/>
          </a:solidFill>
        </p:spPr>
        <p:txBody>
          <a:bodyPr/>
          <a:lstStyle>
            <a:lvl1pPr algn="l">
              <a:defRPr/>
            </a:lvl1pPr>
          </a:lstStyle>
          <a:p>
            <a:r>
              <a:rPr lang="en-US"/>
              <a:t>Click to edit title</a:t>
            </a:r>
            <a:endParaRPr lang="en-GB"/>
          </a:p>
        </p:txBody>
      </p:sp>
      <p:sp>
        <p:nvSpPr>
          <p:cNvPr id="6" name="Content Placeholder 5"/>
          <p:cNvSpPr>
            <a:spLocks noGrp="1"/>
          </p:cNvSpPr>
          <p:nvPr>
            <p:ph sz="quarter" idx="12" hasCustomPrompt="1"/>
          </p:nvPr>
        </p:nvSpPr>
        <p:spPr>
          <a:xfrm>
            <a:off x="617340" y="1768876"/>
            <a:ext cx="10932257" cy="4092749"/>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
          <p:cNvSpPr>
            <a:spLocks noGrp="1"/>
          </p:cNvSpPr>
          <p:nvPr>
            <p:ph type="body" sz="quarter" idx="13" hasCustomPrompt="1"/>
          </p:nvPr>
        </p:nvSpPr>
        <p:spPr>
          <a:xfrm>
            <a:off x="8197521" y="6388280"/>
            <a:ext cx="3352076" cy="163258"/>
          </a:xfrm>
          <a:noFill/>
        </p:spPr>
        <p:txBody>
          <a:bodyPr lIns="0" tIns="0" rIns="0" bIns="0" anchor="b" anchorCtr="0">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a:t>Click to add source</a:t>
            </a:r>
          </a:p>
        </p:txBody>
      </p:sp>
      <p:sp>
        <p:nvSpPr>
          <p:cNvPr id="8" name="Text Placeholder 3"/>
          <p:cNvSpPr>
            <a:spLocks noGrp="1"/>
          </p:cNvSpPr>
          <p:nvPr>
            <p:ph type="body" sz="quarter" idx="14" hasCustomPrompt="1"/>
          </p:nvPr>
        </p:nvSpPr>
        <p:spPr>
          <a:xfrm>
            <a:off x="617340" y="6029745"/>
            <a:ext cx="7172797" cy="163258"/>
          </a:xfrm>
          <a:noFill/>
        </p:spPr>
        <p:txBody>
          <a:bodyPr lIns="0" tIns="0" rIns="0" bIns="0" anchor="b" anchorCtr="0">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a:t>Click to add base</a:t>
            </a:r>
          </a:p>
        </p:txBody>
      </p:sp>
    </p:spTree>
    <p:extLst>
      <p:ext uri="{BB962C8B-B14F-4D97-AF65-F5344CB8AC3E}">
        <p14:creationId xmlns:p14="http://schemas.microsoft.com/office/powerpoint/2010/main" val="4189210498"/>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Presentation - Title, Full Page Content">
  <p:cSld name="Presentation - Title, Full Page Conten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621649" y="822815"/>
            <a:ext cx="4257676" cy="568412"/>
          </a:xfrm>
          <a:prstGeom prst="rect">
            <a:avLst/>
          </a:prstGeom>
          <a:solidFill>
            <a:schemeClr val="accent3"/>
          </a:solidFill>
          <a:ln>
            <a:noFill/>
          </a:ln>
        </p:spPr>
        <p:txBody>
          <a:bodyPr spcFirstLastPara="1" wrap="square" lIns="72000" tIns="36000" rIns="72000" bIns="36000" anchor="b" anchorCtr="0">
            <a:noAutofit/>
          </a:bodyPr>
          <a:lstStyle>
            <a:lvl1pPr lvl="0" algn="l">
              <a:spcBef>
                <a:spcPts val="0"/>
              </a:spcBef>
              <a:spcAft>
                <a:spcPts val="0"/>
              </a:spcAft>
              <a:buClr>
                <a:schemeClr val="lt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629873" y="1774595"/>
            <a:ext cx="10939496" cy="4254052"/>
          </a:xfrm>
          <a:prstGeom prst="rect">
            <a:avLst/>
          </a:prstGeom>
          <a:noFill/>
          <a:ln>
            <a:noFill/>
          </a:ln>
        </p:spPr>
        <p:txBody>
          <a:bodyPr spcFirstLastPara="1" wrap="square" lIns="0" tIns="0" rIns="0" bIns="0" anchor="t" anchorCtr="0">
            <a:noAutofit/>
          </a:bodyPr>
          <a:lstStyle>
            <a:lvl1pPr marL="414680" lvl="0" indent="-368605" algn="l">
              <a:lnSpc>
                <a:spcPct val="110000"/>
              </a:lnSpc>
              <a:spcBef>
                <a:spcPts val="544"/>
              </a:spcBef>
              <a:spcAft>
                <a:spcPts val="0"/>
              </a:spcAft>
              <a:buSzPts val="2800"/>
              <a:buChar char="▪"/>
              <a:defRPr/>
            </a:lvl1pPr>
            <a:lvl2pPr marL="829361" lvl="1" indent="-311010" algn="l">
              <a:lnSpc>
                <a:spcPct val="110000"/>
              </a:lnSpc>
              <a:spcBef>
                <a:spcPts val="544"/>
              </a:spcBef>
              <a:spcAft>
                <a:spcPts val="0"/>
              </a:spcAft>
              <a:buSzPts val="1800"/>
              <a:buChar char="–"/>
              <a:defRPr/>
            </a:lvl2pPr>
            <a:lvl3pPr marL="1244041" lvl="2" indent="-311010" algn="l">
              <a:lnSpc>
                <a:spcPct val="110000"/>
              </a:lnSpc>
              <a:spcBef>
                <a:spcPts val="544"/>
              </a:spcBef>
              <a:spcAft>
                <a:spcPts val="0"/>
              </a:spcAft>
              <a:buSzPts val="1800"/>
              <a:buChar char="–"/>
              <a:defRPr/>
            </a:lvl3pPr>
            <a:lvl4pPr marL="1658722" lvl="3" indent="-311010" algn="l">
              <a:lnSpc>
                <a:spcPct val="110000"/>
              </a:lnSpc>
              <a:spcBef>
                <a:spcPts val="544"/>
              </a:spcBef>
              <a:spcAft>
                <a:spcPts val="0"/>
              </a:spcAft>
              <a:buSzPts val="1800"/>
              <a:buChar char="–"/>
              <a:defRPr/>
            </a:lvl4pPr>
            <a:lvl5pPr marL="2073402" lvl="4" indent="-311010" algn="l">
              <a:lnSpc>
                <a:spcPct val="110000"/>
              </a:lnSpc>
              <a:spcBef>
                <a:spcPts val="544"/>
              </a:spcBef>
              <a:spcAft>
                <a:spcPts val="0"/>
              </a:spcAft>
              <a:buSzPts val="1800"/>
              <a:buChar char="–"/>
              <a:defRPr/>
            </a:lvl5pPr>
            <a:lvl6pPr marL="2488082" lvl="5" indent="-311010" algn="l">
              <a:spcBef>
                <a:spcPts val="544"/>
              </a:spcBef>
              <a:spcAft>
                <a:spcPts val="0"/>
              </a:spcAft>
              <a:buClr>
                <a:schemeClr val="dk1"/>
              </a:buClr>
              <a:buSzPts val="1800"/>
              <a:buChar char="•"/>
              <a:defRPr/>
            </a:lvl6pPr>
            <a:lvl7pPr marL="2902763" lvl="6" indent="-311010" algn="l">
              <a:spcBef>
                <a:spcPts val="327"/>
              </a:spcBef>
              <a:spcAft>
                <a:spcPts val="0"/>
              </a:spcAft>
              <a:buClr>
                <a:schemeClr val="dk1"/>
              </a:buClr>
              <a:buSzPts val="1800"/>
              <a:buChar char="•"/>
              <a:defRPr/>
            </a:lvl7pPr>
            <a:lvl8pPr marL="3317443" lvl="7" indent="-311010" algn="l">
              <a:spcBef>
                <a:spcPts val="327"/>
              </a:spcBef>
              <a:spcAft>
                <a:spcPts val="0"/>
              </a:spcAft>
              <a:buClr>
                <a:schemeClr val="dk1"/>
              </a:buClr>
              <a:buSzPts val="1800"/>
              <a:buChar char="•"/>
              <a:defRPr/>
            </a:lvl8pPr>
            <a:lvl9pPr marL="3732124" lvl="8" indent="-311010" algn="l">
              <a:spcBef>
                <a:spcPts val="327"/>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39523928"/>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_Presentation - 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649" y="822815"/>
            <a:ext cx="4257676" cy="568412"/>
          </a:xfrm>
          <a:solidFill>
            <a:schemeClr val="accent3"/>
          </a:solidFill>
        </p:spPr>
        <p:txBody>
          <a:bodyPr/>
          <a:lstStyle>
            <a:lvl1pPr algn="l">
              <a:defRPr/>
            </a:lvl1pPr>
          </a:lstStyle>
          <a:p>
            <a:r>
              <a:rPr lang="en-US"/>
              <a:t>Click to edit title</a:t>
            </a:r>
            <a:endParaRPr lang="en-GB"/>
          </a:p>
        </p:txBody>
      </p:sp>
      <p:sp>
        <p:nvSpPr>
          <p:cNvPr id="8" name="Content Placeholder 7"/>
          <p:cNvSpPr>
            <a:spLocks noGrp="1"/>
          </p:cNvSpPr>
          <p:nvPr>
            <p:ph sz="quarter" idx="10" hasCustomPrompt="1"/>
          </p:nvPr>
        </p:nvSpPr>
        <p:spPr>
          <a:xfrm>
            <a:off x="629873" y="1774595"/>
            <a:ext cx="10939496" cy="425405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2836851"/>
      </p:ext>
    </p:extLst>
  </p:cSld>
  <p:clrMapOvr>
    <a:masterClrMapping/>
  </p:clrMapOvr>
  <p:transition>
    <p:fade/>
  </p:transition>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BC0F-3AEA-4484-B7A1-D7EA9EEEE72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CC40B7D-9EF1-42A2-A1B0-A353F5982F8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CA45C6-867B-4040-B233-EF8D12234A4D}"/>
              </a:ext>
            </a:extLst>
          </p:cNvPr>
          <p:cNvSpPr>
            <a:spLocks noGrp="1"/>
          </p:cNvSpPr>
          <p:nvPr>
            <p:ph type="dt" sz="half" idx="10"/>
          </p:nvPr>
        </p:nvSpPr>
        <p:spPr/>
        <p:txBody>
          <a:bodyPr/>
          <a:lstStyle/>
          <a:p>
            <a:fld id="{030ED609-5055-4E36-B0A5-CE5397A2B67E}" type="datetimeFigureOut">
              <a:rPr lang="en-GB" smtClean="0"/>
              <a:t>14/06/2021</a:t>
            </a:fld>
            <a:endParaRPr lang="en-GB"/>
          </a:p>
        </p:txBody>
      </p:sp>
      <p:sp>
        <p:nvSpPr>
          <p:cNvPr id="5" name="Footer Placeholder 4">
            <a:extLst>
              <a:ext uri="{FF2B5EF4-FFF2-40B4-BE49-F238E27FC236}">
                <a16:creationId xmlns:a16="http://schemas.microsoft.com/office/drawing/2014/main" id="{D52CF86F-EA09-4F91-B1B5-D1D9599DE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F99C4B-D43E-4C50-ABF1-E8F9C23A46BB}"/>
              </a:ext>
            </a:extLst>
          </p:cNvPr>
          <p:cNvSpPr>
            <a:spLocks noGrp="1"/>
          </p:cNvSpPr>
          <p:nvPr>
            <p:ph type="sldNum" sz="quarter" idx="12"/>
          </p:nvPr>
        </p:nvSpPr>
        <p:spPr/>
        <p:txBody>
          <a:bodyPr/>
          <a:lstStyle/>
          <a:p>
            <a:fld id="{01245A24-9A45-46BC-B059-C01FF9F74032}" type="slidenum">
              <a:rPr lang="en-GB" smtClean="0"/>
              <a:t>‹#›</a:t>
            </a:fld>
            <a:endParaRPr lang="en-GB"/>
          </a:p>
        </p:txBody>
      </p:sp>
    </p:spTree>
    <p:extLst>
      <p:ext uri="{BB962C8B-B14F-4D97-AF65-F5344CB8AC3E}">
        <p14:creationId xmlns:p14="http://schemas.microsoft.com/office/powerpoint/2010/main" val="320349633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3_Presentation - 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648" y="844869"/>
            <a:ext cx="4289099" cy="546359"/>
          </a:xfrm>
          <a:solidFill>
            <a:schemeClr val="accent3"/>
          </a:solidFill>
        </p:spPr>
        <p:txBody>
          <a:bodyPr/>
          <a:lstStyle>
            <a:lvl1pPr algn="l">
              <a:defRPr/>
            </a:lvl1pPr>
          </a:lstStyle>
          <a:p>
            <a:r>
              <a:rPr lang="en-US"/>
              <a:t>Click to edit title</a:t>
            </a:r>
            <a:endParaRPr lang="en-GB"/>
          </a:p>
        </p:txBody>
      </p:sp>
      <p:sp>
        <p:nvSpPr>
          <p:cNvPr id="8" name="Content Placeholder 7"/>
          <p:cNvSpPr>
            <a:spLocks noGrp="1"/>
          </p:cNvSpPr>
          <p:nvPr>
            <p:ph sz="quarter" idx="10" hasCustomPrompt="1"/>
          </p:nvPr>
        </p:nvSpPr>
        <p:spPr>
          <a:xfrm>
            <a:off x="629873" y="1774595"/>
            <a:ext cx="10939496" cy="425405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1084651"/>
      </p:ext>
    </p:extLst>
  </p:cSld>
  <p:clrMapOvr>
    <a:masterClrMapping/>
  </p:clrMapOvr>
  <p:transition>
    <p:fade/>
  </p:transition>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919804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eft_diagram_area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3519489"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1792800"/>
            <a:ext cx="7416800" cy="3877200"/>
          </a:xfrm>
          <a:solidFill>
            <a:srgbClr val="E8E8E8"/>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Text Placeholder 8">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2" name="Text Placeholder 5">
            <a:extLst>
              <a:ext uri="{FF2B5EF4-FFF2-40B4-BE49-F238E27FC236}">
                <a16:creationId xmlns:a16="http://schemas.microsoft.com/office/drawing/2014/main" id="{98FD30A3-E45C-4B79-8B00-57EBF238C59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4892134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wide_right_text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353377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1792703"/>
            <a:ext cx="7416799"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11427418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wide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1793228"/>
            <a:ext cx="353377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2703"/>
            <a:ext cx="7416799"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33829562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s_3_summari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5" name="Content 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6" name="Content Placeholder 2">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Text Placeholder 5">
            <a:extLst>
              <a:ext uri="{FF2B5EF4-FFF2-40B4-BE49-F238E27FC236}">
                <a16:creationId xmlns:a16="http://schemas.microsoft.com/office/drawing/2014/main" id="{0665A03E-1A5A-4860-A19A-E8030E5810F5}"/>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DB5751CC-11B5-48AF-83ED-77DBABCFF9A3}"/>
              </a:ext>
            </a:extLst>
          </p:cNvPr>
          <p:cNvSpPr>
            <a:spLocks noGrp="1"/>
          </p:cNvSpPr>
          <p:nvPr>
            <p:ph type="title"/>
          </p:nvPr>
        </p:nvSpPr>
        <p:spPr/>
        <p:txBody>
          <a:body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910CBFE0-EF29-4283-82C0-7BE87FF8BF3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039912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45000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2377254"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sp>
        <p:nvSpPr>
          <p:cNvPr id="9" name="Picture Placeholder 2">
            <a:extLst>
              <a:ext uri="{FF2B5EF4-FFF2-40B4-BE49-F238E27FC236}">
                <a16:creationId xmlns:a16="http://schemas.microsoft.com/office/drawing/2014/main" id="{F9B6F732-EC6E-4247-AD36-8AE7E957E7E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pic>
        <p:nvPicPr>
          <p:cNvPr id="11" name="Picture 10">
            <a:extLst>
              <a:ext uri="{FF2B5EF4-FFF2-40B4-BE49-F238E27FC236}">
                <a16:creationId xmlns:a16="http://schemas.microsoft.com/office/drawing/2014/main" id="{D61512A5-E502-4ACE-8BC3-8D70C8FE92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11364267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lour_4_images_4_summari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800869"/>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1800869"/>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1800869"/>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1800869"/>
            <a:ext cx="2563200" cy="2060179"/>
          </a:xfrm>
          <a:pattFill prst="wdUpDiag">
            <a:fgClr>
              <a:schemeClr val="bg1">
                <a:lumMod val="95000"/>
              </a:schemeClr>
            </a:fgClr>
            <a:bgClr>
              <a:schemeClr val="bg1"/>
            </a:bgClr>
          </a:pattFill>
        </p:spPr>
        <p:txBody>
          <a:bodyPr/>
          <a:lstStyle/>
          <a:p>
            <a:r>
              <a:rPr lang="en-GB"/>
              <a:t> </a:t>
            </a:r>
          </a:p>
        </p:txBody>
      </p:sp>
      <p:sp>
        <p:nvSpPr>
          <p:cNvPr id="8" name="Content Placeholder 2">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9" name="Content 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0" name="Content Placeholder 2">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1" name="Content Placeholder 2">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4" name="Text Placeholder 5">
            <a:extLst>
              <a:ext uri="{FF2B5EF4-FFF2-40B4-BE49-F238E27FC236}">
                <a16:creationId xmlns:a16="http://schemas.microsoft.com/office/drawing/2014/main" id="{F7D968EA-305C-4683-946E-07A3C4DF490B}"/>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2" name="Title 1">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C7FCA8BC-E18E-4916-9049-F9A3E9A34C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62829901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08790350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p:nvPr>
        </p:nvSpPr>
        <p:spPr>
          <a:xfrm>
            <a:off x="0" y="0"/>
            <a:ext cx="12192000" cy="6858000"/>
          </a:xfrm>
          <a:pattFill prst="wdUpDiag">
            <a:fgClr>
              <a:schemeClr val="bg1">
                <a:lumMod val="85000"/>
              </a:schemeClr>
            </a:fgClr>
            <a:bgClr>
              <a:schemeClr val="bg1"/>
            </a:bgClr>
          </a:pattFill>
        </p:spPr>
        <p:txBody>
          <a:bodyPr/>
          <a:lstStyle>
            <a:lvl1pPr algn="ctr">
              <a:defRPr sz="1800" b="1"/>
            </a:lvl1pPr>
          </a:lstStyle>
          <a:p>
            <a:r>
              <a:rPr lang="en-US"/>
              <a:t>Click icon to add media</a:t>
            </a:r>
            <a:endParaRPr lang="en-GB"/>
          </a:p>
        </p:txBody>
      </p:sp>
    </p:spTree>
    <p:extLst>
      <p:ext uri="{BB962C8B-B14F-4D97-AF65-F5344CB8AC3E}">
        <p14:creationId xmlns:p14="http://schemas.microsoft.com/office/powerpoint/2010/main" val="1337947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loured_content_no box">
    <p:bg>
      <p:bgPr>
        <a:solidFill>
          <a:schemeClr val="accent1"/>
        </a:solid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1C5B7D9D-98FE-46F9-8538-605AD31EFD2B}"/>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FCCAFDDF-4201-41A2-B0B3-5EC7B7AAE819}"/>
              </a:ext>
            </a:extLst>
          </p:cNvPr>
          <p:cNvSpPr txBox="1">
            <a:spLocks/>
          </p:cNvSpPr>
          <p:nvPr userDrawn="1"/>
        </p:nvSpPr>
        <p:spPr>
          <a:xfrm>
            <a:off x="817200" y="6515735"/>
            <a:ext cx="37109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Components Dec | Oct 19 | Version 1 | Public | Internal/Client Use Only </a:t>
            </a: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86174957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ur_3_imag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6FF85C-83F4-47BF-A4A2-762CD4C5C84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99270"/>
            <a:ext cx="3533776" cy="3249910"/>
          </a:xfrm>
          <a:pattFill prst="wdUpDiag">
            <a:fgClr>
              <a:schemeClr val="bg1">
                <a:lumMod val="95000"/>
              </a:schemeClr>
            </a:fgClr>
            <a:bgClr>
              <a:schemeClr val="bg1"/>
            </a:bgClr>
          </a:pattFill>
        </p:spPr>
        <p:txBody>
          <a:bodyPr/>
          <a:lstStyle/>
          <a:p>
            <a:r>
              <a:rPr lang="en-GB"/>
              <a:t> </a:t>
            </a:r>
          </a:p>
        </p:txBody>
      </p:sp>
      <p:sp>
        <p:nvSpPr>
          <p:cNvPr id="12" name="Espace réservé pour une image  3">
            <a:extLst>
              <a:ext uri="{FF2B5EF4-FFF2-40B4-BE49-F238E27FC236}">
                <a16:creationId xmlns:a16="http://schemas.microsoft.com/office/drawing/2014/main" id="{E1043954-97B2-4040-A670-AE271AC08FC7}"/>
              </a:ext>
            </a:extLst>
          </p:cNvPr>
          <p:cNvSpPr>
            <a:spLocks noGrp="1"/>
          </p:cNvSpPr>
          <p:nvPr>
            <p:ph type="pic" sz="quarter" idx="22" hasCustomPrompt="1"/>
          </p:nvPr>
        </p:nvSpPr>
        <p:spPr>
          <a:xfrm>
            <a:off x="4332524" y="1799270"/>
            <a:ext cx="3533776" cy="3249910"/>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1799270"/>
            <a:ext cx="3533776" cy="3249910"/>
          </a:xfrm>
          <a:pattFill prst="wdUpDiag">
            <a:fgClr>
              <a:schemeClr val="bg1">
                <a:lumMod val="95000"/>
              </a:schemeClr>
            </a:fgClr>
            <a:bgClr>
              <a:schemeClr val="bg1"/>
            </a:bgClr>
          </a:pattFill>
        </p:spPr>
        <p:txBody>
          <a:bodyPr/>
          <a:lstStyle/>
          <a:p>
            <a:r>
              <a:rPr lang="en-GB"/>
              <a:t> </a:t>
            </a: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1241781"/>
            <a:ext cx="2019784" cy="312330"/>
          </a:xfrm>
          <a:noFill/>
        </p:spPr>
        <p:txBody>
          <a:bodyPr vert="horz" wrap="non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45063E99-A35F-44B6-9054-465C2C8C64DA}"/>
              </a:ext>
            </a:extLst>
          </p:cNvPr>
          <p:cNvSpPr txBox="1">
            <a:spLocks/>
          </p:cNvSpPr>
          <p:nvPr userDrawn="1"/>
        </p:nvSpPr>
        <p:spPr>
          <a:xfrm>
            <a:off x="817200" y="6515735"/>
            <a:ext cx="37109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Components Dec | Oct 19 | Version 1 | Public | Internal/Client Use Only </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5794083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D43839-8D9A-40CA-A439-63E1FCB2171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450000" y="2594753"/>
            <a:ext cx="7524198"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7109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Components Dec | Oct 19 | Version 1 | Public | Internal/Client Use Only </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583333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 white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442913"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15" name="Text Placeholder 15">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19" name="Picture Placeholder 2">
            <a:extLst>
              <a:ext uri="{FF2B5EF4-FFF2-40B4-BE49-F238E27FC236}">
                <a16:creationId xmlns:a16="http://schemas.microsoft.com/office/drawing/2014/main" id="{AB50A41D-7303-4EC5-A88F-0DEBCCAAC491}"/>
              </a:ext>
            </a:extLst>
          </p:cNvPr>
          <p:cNvSpPr>
            <a:spLocks noGrp="1"/>
          </p:cNvSpPr>
          <p:nvPr>
            <p:ph type="pic" sz="quarter" idx="24"/>
          </p:nvPr>
        </p:nvSpPr>
        <p:spPr>
          <a:xfrm>
            <a:off x="2389282"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0" name="Text Placeholder 15">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1" name="Text Placeholder 15">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3" name="Picture Placeholder 2">
            <a:extLst>
              <a:ext uri="{FF2B5EF4-FFF2-40B4-BE49-F238E27FC236}">
                <a16:creationId xmlns:a16="http://schemas.microsoft.com/office/drawing/2014/main" id="{9E21ED7F-5AD8-40F3-BB14-A9A4F3348D3F}"/>
              </a:ext>
            </a:extLst>
          </p:cNvPr>
          <p:cNvSpPr>
            <a:spLocks noGrp="1"/>
          </p:cNvSpPr>
          <p:nvPr>
            <p:ph type="pic" sz="quarter" idx="27"/>
          </p:nvPr>
        </p:nvSpPr>
        <p:spPr>
          <a:xfrm>
            <a:off x="4335651"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4" name="Text Placeholder 15">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5" name="Text Placeholder 15">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35651"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6" name="Picture Placeholder 2">
            <a:extLst>
              <a:ext uri="{FF2B5EF4-FFF2-40B4-BE49-F238E27FC236}">
                <a16:creationId xmlns:a16="http://schemas.microsoft.com/office/drawing/2014/main" id="{83AB40FE-E4CF-4BDA-ABA9-D8845CD02FCC}"/>
              </a:ext>
            </a:extLst>
          </p:cNvPr>
          <p:cNvSpPr>
            <a:spLocks noGrp="1"/>
          </p:cNvSpPr>
          <p:nvPr>
            <p:ph type="pic" sz="quarter" idx="30"/>
          </p:nvPr>
        </p:nvSpPr>
        <p:spPr>
          <a:xfrm>
            <a:off x="6282020"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7" name="Text Placeholder 15">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96352"/>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8" name="Text Placeholder 15">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82020"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9" name="Picture Placeholder 2">
            <a:extLst>
              <a:ext uri="{FF2B5EF4-FFF2-40B4-BE49-F238E27FC236}">
                <a16:creationId xmlns:a16="http://schemas.microsoft.com/office/drawing/2014/main" id="{EAF94D1A-98C5-4874-9015-B7AF58D2BA46}"/>
              </a:ext>
            </a:extLst>
          </p:cNvPr>
          <p:cNvSpPr>
            <a:spLocks noGrp="1"/>
          </p:cNvSpPr>
          <p:nvPr>
            <p:ph type="pic" sz="quarter" idx="33"/>
          </p:nvPr>
        </p:nvSpPr>
        <p:spPr>
          <a:xfrm>
            <a:off x="8228389"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0" name="Text Placeholder 1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96352"/>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31" name="Text Placeholder 1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228389"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32" name="Picture Placeholder 2">
            <a:extLst>
              <a:ext uri="{FF2B5EF4-FFF2-40B4-BE49-F238E27FC236}">
                <a16:creationId xmlns:a16="http://schemas.microsoft.com/office/drawing/2014/main" id="{4464911A-104B-4D7E-A613-A2D8C8B9252E}"/>
              </a:ext>
            </a:extLst>
          </p:cNvPr>
          <p:cNvSpPr>
            <a:spLocks noGrp="1"/>
          </p:cNvSpPr>
          <p:nvPr>
            <p:ph type="pic" sz="quarter" idx="36"/>
          </p:nvPr>
        </p:nvSpPr>
        <p:spPr>
          <a:xfrm>
            <a:off x="10174757" y="2322339"/>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3" name="Text Placeholder 15">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82837"/>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34" name="Text Placeholder 15">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74757" y="4044485"/>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5" name="Title 4">
            <a:extLst>
              <a:ext uri="{FF2B5EF4-FFF2-40B4-BE49-F238E27FC236}">
                <a16:creationId xmlns:a16="http://schemas.microsoft.com/office/drawing/2014/main" id="{EFDD40B2-D082-42DF-92D6-EC693ACDE859}"/>
              </a:ext>
            </a:extLst>
          </p:cNvPr>
          <p:cNvSpPr>
            <a:spLocks noGrp="1"/>
          </p:cNvSpPr>
          <p:nvPr>
            <p:ph type="title"/>
          </p:nvPr>
        </p:nvSpPr>
        <p:spPr/>
        <p:txBody>
          <a:bodyPr/>
          <a:lstStyle/>
          <a:p>
            <a:r>
              <a:rPr lang="en-US"/>
              <a:t>Click to edit Master title style</a:t>
            </a:r>
            <a:endParaRPr lang="en-GB"/>
          </a:p>
        </p:txBody>
      </p:sp>
      <p:sp>
        <p:nvSpPr>
          <p:cNvPr id="36" name="Slide Number Placeholder 15">
            <a:extLst>
              <a:ext uri="{FF2B5EF4-FFF2-40B4-BE49-F238E27FC236}">
                <a16:creationId xmlns:a16="http://schemas.microsoft.com/office/drawing/2014/main" id="{DFFBBC18-CDF1-406F-A4A7-B89B333F2BF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12172482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Empty">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01389952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8" name="Picture 7">
            <a:extLst>
              <a:ext uri="{FF2B5EF4-FFF2-40B4-BE49-F238E27FC236}">
                <a16:creationId xmlns:a16="http://schemas.microsoft.com/office/drawing/2014/main" id="{671621F4-FE9A-4C91-A28D-2090A86E2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3187734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68429200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show on the page</a:t>
            </a:r>
          </a:p>
          <a:p>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extLst>
              <p:ext uri="{D42A27DB-BD31-4B8C-83A1-F6EECF244321}">
                <p14:modId xmlns:p14="http://schemas.microsoft.com/office/powerpoint/2010/main" val="831512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bwMode="white">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bwMode="white">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Espace réservé du pied de page 4">
            <a:extLst>
              <a:ext uri="{FF2B5EF4-FFF2-40B4-BE49-F238E27FC236}">
                <a16:creationId xmlns:a16="http://schemas.microsoft.com/office/drawing/2014/main" id="{31EC8686-9D26-45D0-BFD1-730422891B38}"/>
              </a:ext>
            </a:extLst>
          </p:cNvPr>
          <p:cNvSpPr txBox="1">
            <a:spLocks/>
          </p:cNvSpPr>
          <p:nvPr userDrawn="1"/>
        </p:nvSpPr>
        <p:spPr>
          <a:xfrm>
            <a:off x="817200" y="6515735"/>
            <a:ext cx="37109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Components Dec | Oct 19 | Version 1 | Public | Internal/Client Use Only </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2539484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05355548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401972219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8" name="Text Placeholder 5">
            <a:extLst>
              <a:ext uri="{FF2B5EF4-FFF2-40B4-BE49-F238E27FC236}">
                <a16:creationId xmlns:a16="http://schemas.microsoft.com/office/drawing/2014/main" id="{1FF10C85-C858-42F2-83FC-085ECE0AD8C3}"/>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Tree>
    <p:extLst>
      <p:ext uri="{BB962C8B-B14F-4D97-AF65-F5344CB8AC3E}">
        <p14:creationId xmlns:p14="http://schemas.microsoft.com/office/powerpoint/2010/main" val="422158730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C46198-E716-46E1-A260-869A099E3D66}" type="slidenum">
              <a:rPr lang="en-GB" smtClean="0"/>
              <a:t>‹#›</a:t>
            </a:fld>
            <a:endParaRPr lang="en-GB"/>
          </a:p>
        </p:txBody>
      </p:sp>
    </p:spTree>
    <p:extLst>
      <p:ext uri="{BB962C8B-B14F-4D97-AF65-F5344CB8AC3E}">
        <p14:creationId xmlns:p14="http://schemas.microsoft.com/office/powerpoint/2010/main" val="2759324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ZeroBoxContent">
    <p:spTree>
      <p:nvGrpSpPr>
        <p:cNvPr id="1" name=""/>
        <p:cNvGrpSpPr/>
        <p:nvPr/>
      </p:nvGrpSpPr>
      <p:grpSpPr>
        <a:xfrm>
          <a:off x="0" y="0"/>
          <a:ext cx="0" cy="0"/>
          <a:chOff x="0" y="0"/>
          <a:chExt cx="0" cy="0"/>
        </a:xfrm>
      </p:grpSpPr>
      <p:sp>
        <p:nvSpPr>
          <p:cNvPr id="7" name="Text Placeholder 5"/>
          <p:cNvSpPr>
            <a:spLocks noGrp="1"/>
          </p:cNvSpPr>
          <p:nvPr>
            <p:ph type="body" sz="quarter" idx="14" hasCustomPrompt="1"/>
          </p:nvPr>
        </p:nvSpPr>
        <p:spPr bwMode="gray">
          <a:xfrm>
            <a:off x="457208" y="1162317"/>
            <a:ext cx="2658915" cy="390876"/>
          </a:xfrm>
          <a:solidFill>
            <a:schemeClr val="tx2"/>
          </a:solidFill>
        </p:spPr>
        <p:txBody>
          <a:bodyPr vert="horz" wrap="none" lIns="72000" tIns="0" rIns="72000" bIns="0" rtlCol="0" anchor="ctr">
            <a:spAutoFit/>
          </a:bodyPr>
          <a:lstStyle>
            <a:lvl1pPr>
              <a:lnSpc>
                <a:spcPct val="100000"/>
              </a:lnSpc>
              <a:buFontTx/>
              <a:buNone/>
              <a:defRPr lang="en-US" sz="2540" b="1" dirty="0" smtClean="0">
                <a:solidFill>
                  <a:schemeClr val="bg1"/>
                </a:solidFill>
              </a:defRPr>
            </a:lvl1pPr>
          </a:lstStyle>
          <a:p>
            <a:pPr marL="0" lvl="0" indent="0" defTabSz="829361">
              <a:spcBef>
                <a:spcPts val="272"/>
              </a:spcBef>
              <a:spcAft>
                <a:spcPts val="272"/>
              </a:spcAft>
              <a:buFontTx/>
              <a:buNone/>
            </a:pPr>
            <a:r>
              <a:rPr lang="en-US"/>
              <a:t>Click to edit text</a:t>
            </a:r>
          </a:p>
        </p:txBody>
      </p:sp>
      <p:sp>
        <p:nvSpPr>
          <p:cNvPr id="6" name="Text Placeholder 3"/>
          <p:cNvSpPr>
            <a:spLocks noGrp="1"/>
          </p:cNvSpPr>
          <p:nvPr>
            <p:ph type="body" sz="quarter" idx="13" hasCustomPrompt="1"/>
          </p:nvPr>
        </p:nvSpPr>
        <p:spPr>
          <a:xfrm>
            <a:off x="8230250" y="5812001"/>
            <a:ext cx="3483634" cy="163258"/>
          </a:xfrm>
          <a:noFill/>
        </p:spPr>
        <p:txBody>
          <a:bodyPr lIns="0" tIns="0" rIns="0" bIns="0" anchor="b">
            <a:noAutofit/>
          </a:bodyPr>
          <a:lstStyle>
            <a:lvl1pPr marL="0" indent="0" algn="r">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a:t>Click to add source</a:t>
            </a:r>
          </a:p>
        </p:txBody>
      </p:sp>
      <p:sp>
        <p:nvSpPr>
          <p:cNvPr id="8" name="Text Placeholder 3"/>
          <p:cNvSpPr>
            <a:spLocks noGrp="1"/>
          </p:cNvSpPr>
          <p:nvPr>
            <p:ph type="body" sz="quarter" idx="15" hasCustomPrompt="1"/>
          </p:nvPr>
        </p:nvSpPr>
        <p:spPr>
          <a:xfrm>
            <a:off x="457208" y="5812001"/>
            <a:ext cx="7307222" cy="163258"/>
          </a:xfrm>
          <a:noFill/>
        </p:spPr>
        <p:txBody>
          <a:bodyPr lIns="0" tIns="0" rIns="0" bIns="0" anchor="b">
            <a:noAutofit/>
          </a:bodyPr>
          <a:lstStyle>
            <a:lvl1pPr marL="0" indent="0" algn="l">
              <a:buFontTx/>
              <a:buNone/>
              <a:defRPr sz="726"/>
            </a:lvl1pPr>
            <a:lvl2pPr marL="476993" indent="0">
              <a:buFontTx/>
              <a:buNone/>
              <a:defRPr/>
            </a:lvl2pPr>
            <a:lvl3pPr marL="953986" indent="0">
              <a:buFontTx/>
              <a:buNone/>
              <a:defRPr/>
            </a:lvl3pPr>
            <a:lvl4pPr marL="1430979" indent="0">
              <a:buFontTx/>
              <a:buNone/>
              <a:defRPr/>
            </a:lvl4pPr>
            <a:lvl5pPr marL="1907971" indent="0">
              <a:buFontTx/>
              <a:buNone/>
              <a:defRPr/>
            </a:lvl5pPr>
          </a:lstStyle>
          <a:p>
            <a:pPr lvl="0"/>
            <a:r>
              <a:rPr lang="en-US"/>
              <a:t>Click to add base</a:t>
            </a:r>
          </a:p>
        </p:txBody>
      </p:sp>
      <p:sp>
        <p:nvSpPr>
          <p:cNvPr id="3" name="Title 2"/>
          <p:cNvSpPr>
            <a:spLocks noGrp="1"/>
          </p:cNvSpPr>
          <p:nvPr>
            <p:ph type="title" hasCustomPrompt="1"/>
          </p:nvPr>
        </p:nvSpPr>
        <p:spPr>
          <a:xfrm>
            <a:off x="457208" y="457124"/>
            <a:ext cx="3407455" cy="502471"/>
          </a:xfrm>
        </p:spPr>
        <p:txBody>
          <a:bodyPr/>
          <a:lstStyle>
            <a:lvl1pPr algn="l">
              <a:defRPr/>
            </a:lvl1pPr>
          </a:lstStyle>
          <a:p>
            <a:r>
              <a:rPr lang="en-US"/>
              <a:t>Click to edit title</a:t>
            </a:r>
            <a:endParaRPr lang="en-GB"/>
          </a:p>
        </p:txBody>
      </p:sp>
    </p:spTree>
    <p:extLst>
      <p:ext uri="{BB962C8B-B14F-4D97-AF65-F5344CB8AC3E}">
        <p14:creationId xmlns:p14="http://schemas.microsoft.com/office/powerpoint/2010/main" val="326541465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C46198-E716-46E1-A260-869A099E3D66}" type="slidenum">
              <a:rPr lang="en-GB" smtClean="0"/>
              <a:t>‹#›</a:t>
            </a:fld>
            <a:endParaRPr lang="en-GB"/>
          </a:p>
        </p:txBody>
      </p:sp>
    </p:spTree>
    <p:extLst>
      <p:ext uri="{BB962C8B-B14F-4D97-AF65-F5344CB8AC3E}">
        <p14:creationId xmlns:p14="http://schemas.microsoft.com/office/powerpoint/2010/main" val="1914942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gment Overview">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2D75382-7D8F-47D8-83DB-736A43491525}"/>
              </a:ext>
            </a:extLst>
          </p:cNvPr>
          <p:cNvSpPr>
            <a:spLocks noGrp="1"/>
          </p:cNvSpPr>
          <p:nvPr>
            <p:ph type="pic" sz="quarter" idx="18" hasCustomPrompt="1"/>
          </p:nvPr>
        </p:nvSpPr>
        <p:spPr>
          <a:xfrm>
            <a:off x="6124285" y="2170473"/>
            <a:ext cx="2846183" cy="3664370"/>
          </a:xfrm>
          <a:pattFill prst="ltDnDiag">
            <a:fgClr>
              <a:schemeClr val="accent5"/>
            </a:fgClr>
            <a:bgClr>
              <a:schemeClr val="bg1"/>
            </a:bgClr>
          </a:pattFill>
        </p:spPr>
        <p:txBody>
          <a:bodyPr/>
          <a:lstStyle>
            <a:lvl1pPr>
              <a:defRPr sz="1633">
                <a:solidFill>
                  <a:schemeClr val="tx1">
                    <a:lumMod val="75000"/>
                    <a:lumOff val="25000"/>
                  </a:schemeClr>
                </a:solidFill>
              </a:defRPr>
            </a:lvl1pPr>
          </a:lstStyle>
          <a:p>
            <a:r>
              <a:rPr lang="en-GB"/>
              <a:t>Insert your image here</a:t>
            </a:r>
          </a:p>
        </p:txBody>
      </p:sp>
      <p:sp>
        <p:nvSpPr>
          <p:cNvPr id="3" name="Title 2"/>
          <p:cNvSpPr>
            <a:spLocks noGrp="1"/>
          </p:cNvSpPr>
          <p:nvPr>
            <p:ph type="title" hasCustomPrompt="1"/>
          </p:nvPr>
        </p:nvSpPr>
        <p:spPr>
          <a:xfrm>
            <a:off x="457208" y="457124"/>
            <a:ext cx="3779899" cy="502471"/>
          </a:xfrm>
          <a:solidFill>
            <a:schemeClr val="accent4"/>
          </a:solidFill>
        </p:spPr>
        <p:txBody>
          <a:bodyPr/>
          <a:lstStyle>
            <a:lvl1pPr algn="l">
              <a:defRPr>
                <a:latin typeface="Segoe UI Light" panose="020B0502040204020203" pitchFamily="34" charset="0"/>
                <a:cs typeface="Segoe UI Light" panose="020B0502040204020203" pitchFamily="34" charset="0"/>
              </a:defRPr>
            </a:lvl1pPr>
          </a:lstStyle>
          <a:p>
            <a:r>
              <a:rPr lang="en-US"/>
              <a:t>NAME OF SEGMENT</a:t>
            </a:r>
            <a:endParaRPr lang="en-GB"/>
          </a:p>
        </p:txBody>
      </p:sp>
      <p:sp>
        <p:nvSpPr>
          <p:cNvPr id="4" name="Text Placeholder 3">
            <a:extLst>
              <a:ext uri="{FF2B5EF4-FFF2-40B4-BE49-F238E27FC236}">
                <a16:creationId xmlns:a16="http://schemas.microsoft.com/office/drawing/2014/main" id="{A56E14B8-4ED2-48E1-B806-6619168DEEB9}"/>
              </a:ext>
            </a:extLst>
          </p:cNvPr>
          <p:cNvSpPr>
            <a:spLocks noGrp="1"/>
          </p:cNvSpPr>
          <p:nvPr>
            <p:ph type="body" sz="quarter" idx="16"/>
          </p:nvPr>
        </p:nvSpPr>
        <p:spPr>
          <a:xfrm>
            <a:off x="456516" y="1208438"/>
            <a:ext cx="11294809" cy="653287"/>
          </a:xfrm>
        </p:spPr>
        <p:txBody>
          <a:bodyPr anchor="b"/>
          <a:lstStyle>
            <a:lvl1pPr>
              <a:lnSpc>
                <a:spcPct val="110000"/>
              </a:lnSpc>
              <a:defRPr sz="1633" b="1">
                <a:solidFill>
                  <a:schemeClr val="tx1">
                    <a:lumMod val="75000"/>
                    <a:lumOff val="25000"/>
                  </a:schemeClr>
                </a:solidFill>
              </a:defRPr>
            </a:lvl1pPr>
          </a:lstStyle>
          <a:p>
            <a:pPr lvl="0"/>
            <a:r>
              <a:rPr lang="en-US"/>
              <a:t>Click to edit Master text styles</a:t>
            </a:r>
          </a:p>
        </p:txBody>
      </p:sp>
      <p:sp>
        <p:nvSpPr>
          <p:cNvPr id="14" name="Text Placeholder 12">
            <a:extLst>
              <a:ext uri="{FF2B5EF4-FFF2-40B4-BE49-F238E27FC236}">
                <a16:creationId xmlns:a16="http://schemas.microsoft.com/office/drawing/2014/main" id="{0696C72D-2C62-4F73-BDA6-207DBE204BDF}"/>
              </a:ext>
            </a:extLst>
          </p:cNvPr>
          <p:cNvSpPr>
            <a:spLocks noGrp="1"/>
          </p:cNvSpPr>
          <p:nvPr>
            <p:ph type="body" sz="quarter" idx="17"/>
          </p:nvPr>
        </p:nvSpPr>
        <p:spPr>
          <a:xfrm>
            <a:off x="456517" y="2170473"/>
            <a:ext cx="5443515" cy="3664370"/>
          </a:xfrm>
        </p:spPr>
        <p:txBody>
          <a:bodyPr/>
          <a:lstStyle>
            <a:lvl1pPr>
              <a:lnSpc>
                <a:spcPct val="110000"/>
              </a:lnSpc>
              <a:spcBef>
                <a:spcPts val="272"/>
              </a:spcBef>
              <a:spcAft>
                <a:spcPts val="272"/>
              </a:spcAft>
              <a:defRPr sz="1451">
                <a:solidFill>
                  <a:schemeClr val="tx1">
                    <a:lumMod val="75000"/>
                    <a:lumOff val="25000"/>
                  </a:schemeClr>
                </a:solidFill>
              </a:defRPr>
            </a:lvl1pPr>
            <a:lvl2pPr>
              <a:lnSpc>
                <a:spcPct val="110000"/>
              </a:lnSpc>
              <a:spcBef>
                <a:spcPts val="272"/>
              </a:spcBef>
              <a:spcAft>
                <a:spcPts val="272"/>
              </a:spcAft>
              <a:defRPr sz="1451">
                <a:solidFill>
                  <a:schemeClr val="tx1">
                    <a:lumMod val="75000"/>
                    <a:lumOff val="25000"/>
                  </a:schemeClr>
                </a:solidFill>
              </a:defRPr>
            </a:lvl2pPr>
            <a:lvl3pPr>
              <a:lnSpc>
                <a:spcPct val="110000"/>
              </a:lnSpc>
              <a:spcBef>
                <a:spcPts val="272"/>
              </a:spcBef>
              <a:spcAft>
                <a:spcPts val="272"/>
              </a:spcAft>
              <a:defRPr sz="1451">
                <a:solidFill>
                  <a:schemeClr val="tx1">
                    <a:lumMod val="75000"/>
                    <a:lumOff val="25000"/>
                  </a:schemeClr>
                </a:solidFill>
              </a:defRPr>
            </a:lvl3pPr>
            <a:lvl4pPr>
              <a:lnSpc>
                <a:spcPct val="110000"/>
              </a:lnSpc>
              <a:spcBef>
                <a:spcPts val="272"/>
              </a:spcBef>
              <a:spcAft>
                <a:spcPts val="272"/>
              </a:spcAft>
              <a:defRPr sz="1451">
                <a:solidFill>
                  <a:schemeClr val="tx1">
                    <a:lumMod val="75000"/>
                    <a:lumOff val="25000"/>
                  </a:schemeClr>
                </a:solidFill>
              </a:defRPr>
            </a:lvl4pPr>
            <a:lvl5pPr>
              <a:lnSpc>
                <a:spcPct val="110000"/>
              </a:lnSpc>
              <a:spcBef>
                <a:spcPts val="272"/>
              </a:spcBef>
              <a:spcAft>
                <a:spcPts val="272"/>
              </a:spcAft>
              <a:defRPr sz="1451">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E289AB51-FA9B-4892-8D12-55B1AE95B6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8769" y="5893304"/>
            <a:ext cx="1316830" cy="712912"/>
          </a:xfrm>
          <a:prstGeom prst="rect">
            <a:avLst/>
          </a:prstGeom>
        </p:spPr>
      </p:pic>
    </p:spTree>
    <p:extLst>
      <p:ext uri="{BB962C8B-B14F-4D97-AF65-F5344CB8AC3E}">
        <p14:creationId xmlns:p14="http://schemas.microsoft.com/office/powerpoint/2010/main" val="102816727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8660-0DA9-4C51-8482-348C8EE965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E4B795-E51F-4860-8B18-4BC2AC5C4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B89C29-8549-41FF-A855-05E5516D56A5}"/>
              </a:ext>
            </a:extLst>
          </p:cNvPr>
          <p:cNvSpPr>
            <a:spLocks noGrp="1"/>
          </p:cNvSpPr>
          <p:nvPr>
            <p:ph type="dt" sz="half" idx="10"/>
          </p:nvPr>
        </p:nvSpPr>
        <p:spPr/>
        <p:txBody>
          <a:bodyPr/>
          <a:lstStyle/>
          <a:p>
            <a:fld id="{59644BD9-27CE-48EF-A70C-279F9BEAD7D1}" type="datetimeFigureOut">
              <a:rPr lang="en-GB" smtClean="0"/>
              <a:t>14/06/2021</a:t>
            </a:fld>
            <a:endParaRPr lang="en-GB"/>
          </a:p>
        </p:txBody>
      </p:sp>
      <p:sp>
        <p:nvSpPr>
          <p:cNvPr id="5" name="Footer Placeholder 4">
            <a:extLst>
              <a:ext uri="{FF2B5EF4-FFF2-40B4-BE49-F238E27FC236}">
                <a16:creationId xmlns:a16="http://schemas.microsoft.com/office/drawing/2014/main" id="{DC1A69EB-17C2-4725-BD48-A899AE11E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F3197-0E04-416A-82AA-0B2765A13454}"/>
              </a:ext>
            </a:extLst>
          </p:cNvPr>
          <p:cNvSpPr>
            <a:spLocks noGrp="1"/>
          </p:cNvSpPr>
          <p:nvPr>
            <p:ph type="sldNum" sz="quarter" idx="12"/>
          </p:nvPr>
        </p:nvSpPr>
        <p:spPr/>
        <p:txBody>
          <a:bodyPr/>
          <a:lstStyle/>
          <a:p>
            <a:fld id="{354F7DED-C697-464C-955B-6B361E01584C}" type="slidenum">
              <a:rPr lang="en-GB" smtClean="0"/>
              <a:t>‹#›</a:t>
            </a:fld>
            <a:endParaRPr lang="en-GB"/>
          </a:p>
        </p:txBody>
      </p:sp>
    </p:spTree>
    <p:extLst>
      <p:ext uri="{BB962C8B-B14F-4D97-AF65-F5344CB8AC3E}">
        <p14:creationId xmlns:p14="http://schemas.microsoft.com/office/powerpoint/2010/main" val="2571077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FDCB-FDC1-460A-AEA9-C27F6B7EB3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4B1031-3686-48A5-AA4D-A456CF656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492002-8A14-4EA0-8A06-B14798D7D67B}"/>
              </a:ext>
            </a:extLst>
          </p:cNvPr>
          <p:cNvSpPr>
            <a:spLocks noGrp="1"/>
          </p:cNvSpPr>
          <p:nvPr>
            <p:ph type="dt" sz="half" idx="10"/>
          </p:nvPr>
        </p:nvSpPr>
        <p:spPr/>
        <p:txBody>
          <a:bodyPr/>
          <a:lstStyle/>
          <a:p>
            <a:fld id="{B7CCDC06-B8B6-4B6A-BA85-659C704E8C68}" type="datetime1">
              <a:rPr lang="en-GB" smtClean="0"/>
              <a:t>14/06/2021</a:t>
            </a:fld>
            <a:endParaRPr lang="en-GB"/>
          </a:p>
        </p:txBody>
      </p:sp>
      <p:sp>
        <p:nvSpPr>
          <p:cNvPr id="5" name="Footer Placeholder 4">
            <a:extLst>
              <a:ext uri="{FF2B5EF4-FFF2-40B4-BE49-F238E27FC236}">
                <a16:creationId xmlns:a16="http://schemas.microsoft.com/office/drawing/2014/main" id="{F4A6FD4E-0E54-4796-9F3F-53B619B95C44}"/>
              </a:ext>
            </a:extLst>
          </p:cNvPr>
          <p:cNvSpPr>
            <a:spLocks noGrp="1"/>
          </p:cNvSpPr>
          <p:nvPr>
            <p:ph type="ftr" sz="quarter" idx="11"/>
          </p:nvPr>
        </p:nvSpPr>
        <p:spPr/>
        <p:txBody>
          <a:bodyPr/>
          <a:lstStyle/>
          <a:p>
            <a:r>
              <a:rPr lang="en-GB"/>
              <a:t>© Ipsos | 20-038695 NHS London Delib_Dialogue Workshop 1| Draft 1 | Internal Use Only </a:t>
            </a:r>
          </a:p>
        </p:txBody>
      </p:sp>
      <p:sp>
        <p:nvSpPr>
          <p:cNvPr id="6" name="Slide Number Placeholder 5">
            <a:extLst>
              <a:ext uri="{FF2B5EF4-FFF2-40B4-BE49-F238E27FC236}">
                <a16:creationId xmlns:a16="http://schemas.microsoft.com/office/drawing/2014/main" id="{EC023FFA-836A-40DD-B346-E8A37A12F941}"/>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1318438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BA01-93CA-4414-A8F7-C86C1F19D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35222F-55D9-4248-84CD-7675C6A9D0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370B99-811C-45DB-9469-6AC19D8B9C7E}"/>
              </a:ext>
            </a:extLst>
          </p:cNvPr>
          <p:cNvSpPr>
            <a:spLocks noGrp="1"/>
          </p:cNvSpPr>
          <p:nvPr>
            <p:ph type="dt" sz="half" idx="10"/>
          </p:nvPr>
        </p:nvSpPr>
        <p:spPr/>
        <p:txBody>
          <a:bodyPr/>
          <a:lstStyle/>
          <a:p>
            <a:fld id="{6CF159A9-37D6-41CB-A44A-8EB97A2F0DFC}" type="datetime1">
              <a:rPr lang="en-GB" smtClean="0"/>
              <a:t>14/06/2021</a:t>
            </a:fld>
            <a:endParaRPr lang="en-GB"/>
          </a:p>
        </p:txBody>
      </p:sp>
      <p:sp>
        <p:nvSpPr>
          <p:cNvPr id="5" name="Footer Placeholder 4">
            <a:extLst>
              <a:ext uri="{FF2B5EF4-FFF2-40B4-BE49-F238E27FC236}">
                <a16:creationId xmlns:a16="http://schemas.microsoft.com/office/drawing/2014/main" id="{5CFAB3DF-7B4A-4932-BAFB-95116195A778}"/>
              </a:ext>
            </a:extLst>
          </p:cNvPr>
          <p:cNvSpPr>
            <a:spLocks noGrp="1"/>
          </p:cNvSpPr>
          <p:nvPr>
            <p:ph type="ftr" sz="quarter" idx="11"/>
          </p:nvPr>
        </p:nvSpPr>
        <p:spPr/>
        <p:txBody>
          <a:bodyPr/>
          <a:lstStyle/>
          <a:p>
            <a:r>
              <a:rPr lang="en-GB"/>
              <a:t>© Ipsos | 20-038695 London </a:t>
            </a:r>
            <a:r>
              <a:rPr lang="en-GB" err="1"/>
              <a:t>Delib_Dialogue</a:t>
            </a:r>
            <a:r>
              <a:rPr lang="en-GB"/>
              <a:t> Workshop 1| Draft 1 | Internal Use Only </a:t>
            </a:r>
          </a:p>
        </p:txBody>
      </p:sp>
      <p:sp>
        <p:nvSpPr>
          <p:cNvPr id="6" name="Slide Number Placeholder 5">
            <a:extLst>
              <a:ext uri="{FF2B5EF4-FFF2-40B4-BE49-F238E27FC236}">
                <a16:creationId xmlns:a16="http://schemas.microsoft.com/office/drawing/2014/main" id="{515754E4-5474-415A-BC95-2B2880E17764}"/>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200667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2AEA12-ADCB-4CA8-96BD-EF302236E4F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3297749"/>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FE41590B-23D8-4633-A029-83F97E49F12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194333645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5F74-3F9E-4106-99FC-C8880E5D6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A80349-041A-43F9-936E-A3D61A909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723674-09F5-47F4-8F13-0BD9B8329667}"/>
              </a:ext>
            </a:extLst>
          </p:cNvPr>
          <p:cNvSpPr>
            <a:spLocks noGrp="1"/>
          </p:cNvSpPr>
          <p:nvPr>
            <p:ph type="dt" sz="half" idx="10"/>
          </p:nvPr>
        </p:nvSpPr>
        <p:spPr/>
        <p:txBody>
          <a:bodyPr/>
          <a:lstStyle/>
          <a:p>
            <a:fld id="{902704C2-3CD3-4930-A89E-32A450FE7305}" type="datetime1">
              <a:rPr lang="en-GB" smtClean="0"/>
              <a:t>14/06/2021</a:t>
            </a:fld>
            <a:endParaRPr lang="en-GB"/>
          </a:p>
        </p:txBody>
      </p:sp>
      <p:sp>
        <p:nvSpPr>
          <p:cNvPr id="5" name="Footer Placeholder 4">
            <a:extLst>
              <a:ext uri="{FF2B5EF4-FFF2-40B4-BE49-F238E27FC236}">
                <a16:creationId xmlns:a16="http://schemas.microsoft.com/office/drawing/2014/main" id="{263B54B7-36EE-478F-B86F-E9ABC886469E}"/>
              </a:ext>
            </a:extLst>
          </p:cNvPr>
          <p:cNvSpPr>
            <a:spLocks noGrp="1"/>
          </p:cNvSpPr>
          <p:nvPr>
            <p:ph type="ftr" sz="quarter" idx="11"/>
          </p:nvPr>
        </p:nvSpPr>
        <p:spPr/>
        <p:txBody>
          <a:bodyPr/>
          <a:lstStyle/>
          <a:p>
            <a:r>
              <a:rPr lang="en-GB"/>
              <a:t>© Ipsos | 20-038695 London </a:t>
            </a:r>
            <a:r>
              <a:rPr lang="en-GB" err="1"/>
              <a:t>Delib_Dialogue</a:t>
            </a:r>
            <a:r>
              <a:rPr lang="en-GB"/>
              <a:t> Workshop 1| Draft 1 | Internal Use Only </a:t>
            </a:r>
          </a:p>
        </p:txBody>
      </p:sp>
      <p:sp>
        <p:nvSpPr>
          <p:cNvPr id="6" name="Slide Number Placeholder 5">
            <a:extLst>
              <a:ext uri="{FF2B5EF4-FFF2-40B4-BE49-F238E27FC236}">
                <a16:creationId xmlns:a16="http://schemas.microsoft.com/office/drawing/2014/main" id="{78249C6A-5E80-4516-8748-613B8BD54408}"/>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2253577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2951-8490-41CC-B8BE-0758BF9501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359258-7116-4038-9A7E-7299A7E38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41B330-9E4D-4BE3-992F-7ED055666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5C7AD5-3354-4EDA-96D9-342CDF3DBFB2}"/>
              </a:ext>
            </a:extLst>
          </p:cNvPr>
          <p:cNvSpPr>
            <a:spLocks noGrp="1"/>
          </p:cNvSpPr>
          <p:nvPr>
            <p:ph type="dt" sz="half" idx="10"/>
          </p:nvPr>
        </p:nvSpPr>
        <p:spPr/>
        <p:txBody>
          <a:bodyPr/>
          <a:lstStyle/>
          <a:p>
            <a:fld id="{39F3EDAE-DEB5-4BDF-84F2-7486B323FC76}" type="datetime1">
              <a:rPr lang="en-GB" smtClean="0"/>
              <a:t>14/06/2021</a:t>
            </a:fld>
            <a:endParaRPr lang="en-GB"/>
          </a:p>
        </p:txBody>
      </p:sp>
      <p:sp>
        <p:nvSpPr>
          <p:cNvPr id="6" name="Footer Placeholder 5">
            <a:extLst>
              <a:ext uri="{FF2B5EF4-FFF2-40B4-BE49-F238E27FC236}">
                <a16:creationId xmlns:a16="http://schemas.microsoft.com/office/drawing/2014/main" id="{3BECDFAE-435D-44D3-AAEA-12B4EA72BB5D}"/>
              </a:ext>
            </a:extLst>
          </p:cNvPr>
          <p:cNvSpPr>
            <a:spLocks noGrp="1"/>
          </p:cNvSpPr>
          <p:nvPr>
            <p:ph type="ftr" sz="quarter" idx="11"/>
          </p:nvPr>
        </p:nvSpPr>
        <p:spPr/>
        <p:txBody>
          <a:bodyPr/>
          <a:lstStyle/>
          <a:p>
            <a:r>
              <a:rPr lang="en-GB"/>
              <a:t>© Ipsos | 20-038695 London </a:t>
            </a:r>
            <a:r>
              <a:rPr lang="en-GB" err="1"/>
              <a:t>Delib_Dialogue</a:t>
            </a:r>
            <a:r>
              <a:rPr lang="en-GB"/>
              <a:t> Workshop 1| Draft 1 | Internal Use Only </a:t>
            </a:r>
          </a:p>
        </p:txBody>
      </p:sp>
      <p:sp>
        <p:nvSpPr>
          <p:cNvPr id="7" name="Slide Number Placeholder 6">
            <a:extLst>
              <a:ext uri="{FF2B5EF4-FFF2-40B4-BE49-F238E27FC236}">
                <a16:creationId xmlns:a16="http://schemas.microsoft.com/office/drawing/2014/main" id="{825DF3D4-879F-4D80-A00B-27CB09FB1288}"/>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2016080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A97E-480D-4122-8083-53AC5D8D7C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658C6-00BA-4EA4-87F9-4D4AEBBFA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5631CB-D8F6-4E14-9868-E134DA432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66B64B-948A-438A-A60D-F288956075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4FAC6A-AB2E-4E8C-80B4-055A86A0A8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A8F7CE-37F8-433E-A909-7BFDA17EECC4}"/>
              </a:ext>
            </a:extLst>
          </p:cNvPr>
          <p:cNvSpPr>
            <a:spLocks noGrp="1"/>
          </p:cNvSpPr>
          <p:nvPr>
            <p:ph type="dt" sz="half" idx="10"/>
          </p:nvPr>
        </p:nvSpPr>
        <p:spPr/>
        <p:txBody>
          <a:bodyPr/>
          <a:lstStyle/>
          <a:p>
            <a:fld id="{E19B21F9-E883-4FA9-BA09-036EB325CF5D}" type="datetime1">
              <a:rPr lang="en-GB" smtClean="0"/>
              <a:t>14/06/2021</a:t>
            </a:fld>
            <a:endParaRPr lang="en-GB"/>
          </a:p>
        </p:txBody>
      </p:sp>
      <p:sp>
        <p:nvSpPr>
          <p:cNvPr id="8" name="Footer Placeholder 7">
            <a:extLst>
              <a:ext uri="{FF2B5EF4-FFF2-40B4-BE49-F238E27FC236}">
                <a16:creationId xmlns:a16="http://schemas.microsoft.com/office/drawing/2014/main" id="{DF50411D-BC54-407A-8579-7696A80DC966}"/>
              </a:ext>
            </a:extLst>
          </p:cNvPr>
          <p:cNvSpPr>
            <a:spLocks noGrp="1"/>
          </p:cNvSpPr>
          <p:nvPr>
            <p:ph type="ftr" sz="quarter" idx="11"/>
          </p:nvPr>
        </p:nvSpPr>
        <p:spPr/>
        <p:txBody>
          <a:bodyPr/>
          <a:lstStyle/>
          <a:p>
            <a:r>
              <a:rPr lang="en-GB"/>
              <a:t>© Ipsos | 20-038695 London </a:t>
            </a:r>
            <a:r>
              <a:rPr lang="en-GB" err="1"/>
              <a:t>Delib_Dialogue</a:t>
            </a:r>
            <a:r>
              <a:rPr lang="en-GB"/>
              <a:t> Workshop 1| Draft 1 | Internal Use Only </a:t>
            </a:r>
          </a:p>
        </p:txBody>
      </p:sp>
      <p:sp>
        <p:nvSpPr>
          <p:cNvPr id="9" name="Slide Number Placeholder 8">
            <a:extLst>
              <a:ext uri="{FF2B5EF4-FFF2-40B4-BE49-F238E27FC236}">
                <a16:creationId xmlns:a16="http://schemas.microsoft.com/office/drawing/2014/main" id="{1C1ED91E-9E60-4B55-8D9D-21091072DA36}"/>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1994089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FAB6-5D00-4284-AE2C-EA3AD43407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9B7964-AE66-4A07-8C57-0CB73054D690}"/>
              </a:ext>
            </a:extLst>
          </p:cNvPr>
          <p:cNvSpPr>
            <a:spLocks noGrp="1"/>
          </p:cNvSpPr>
          <p:nvPr>
            <p:ph type="dt" sz="half" idx="10"/>
          </p:nvPr>
        </p:nvSpPr>
        <p:spPr/>
        <p:txBody>
          <a:bodyPr/>
          <a:lstStyle/>
          <a:p>
            <a:fld id="{D976ABAB-2338-4BB8-B5C1-5EE143EB9E5A}" type="datetime1">
              <a:rPr lang="en-GB" smtClean="0"/>
              <a:t>14/06/2021</a:t>
            </a:fld>
            <a:endParaRPr lang="en-GB"/>
          </a:p>
        </p:txBody>
      </p:sp>
      <p:sp>
        <p:nvSpPr>
          <p:cNvPr id="4" name="Footer Placeholder 3">
            <a:extLst>
              <a:ext uri="{FF2B5EF4-FFF2-40B4-BE49-F238E27FC236}">
                <a16:creationId xmlns:a16="http://schemas.microsoft.com/office/drawing/2014/main" id="{72572645-F908-4B94-A974-4044BB208BF8}"/>
              </a:ext>
            </a:extLst>
          </p:cNvPr>
          <p:cNvSpPr>
            <a:spLocks noGrp="1"/>
          </p:cNvSpPr>
          <p:nvPr>
            <p:ph type="ftr" sz="quarter" idx="11"/>
          </p:nvPr>
        </p:nvSpPr>
        <p:spPr/>
        <p:txBody>
          <a:bodyPr/>
          <a:lstStyle/>
          <a:p>
            <a:r>
              <a:rPr lang="en-GB"/>
              <a:t>© Ipsos | 20-038695 London </a:t>
            </a:r>
            <a:r>
              <a:rPr lang="en-GB" err="1"/>
              <a:t>Delib_Dialogue</a:t>
            </a:r>
            <a:r>
              <a:rPr lang="en-GB"/>
              <a:t> Workshop 1| Draft 1 | Internal Use Only </a:t>
            </a:r>
          </a:p>
        </p:txBody>
      </p:sp>
      <p:sp>
        <p:nvSpPr>
          <p:cNvPr id="5" name="Slide Number Placeholder 4">
            <a:extLst>
              <a:ext uri="{FF2B5EF4-FFF2-40B4-BE49-F238E27FC236}">
                <a16:creationId xmlns:a16="http://schemas.microsoft.com/office/drawing/2014/main" id="{8187CD4C-5F12-4C8D-89C4-792FDD2BB982}"/>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600857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8C7BB-AA2B-4945-92DE-019C5F22A1B9}"/>
              </a:ext>
            </a:extLst>
          </p:cNvPr>
          <p:cNvSpPr>
            <a:spLocks noGrp="1"/>
          </p:cNvSpPr>
          <p:nvPr>
            <p:ph type="dt" sz="half" idx="10"/>
          </p:nvPr>
        </p:nvSpPr>
        <p:spPr/>
        <p:txBody>
          <a:bodyPr/>
          <a:lstStyle/>
          <a:p>
            <a:fld id="{482F729C-C2D0-4697-BA5D-2C5A4CEF8967}" type="datetime1">
              <a:rPr lang="en-GB" smtClean="0"/>
              <a:t>14/06/2021</a:t>
            </a:fld>
            <a:endParaRPr lang="en-GB"/>
          </a:p>
        </p:txBody>
      </p:sp>
      <p:sp>
        <p:nvSpPr>
          <p:cNvPr id="3" name="Footer Placeholder 2">
            <a:extLst>
              <a:ext uri="{FF2B5EF4-FFF2-40B4-BE49-F238E27FC236}">
                <a16:creationId xmlns:a16="http://schemas.microsoft.com/office/drawing/2014/main" id="{66656763-3D37-4A1C-822C-23C7075337CF}"/>
              </a:ext>
            </a:extLst>
          </p:cNvPr>
          <p:cNvSpPr>
            <a:spLocks noGrp="1"/>
          </p:cNvSpPr>
          <p:nvPr>
            <p:ph type="ftr" sz="quarter" idx="11"/>
          </p:nvPr>
        </p:nvSpPr>
        <p:spPr/>
        <p:txBody>
          <a:bodyPr/>
          <a:lstStyle/>
          <a:p>
            <a:r>
              <a:rPr lang="en-GB"/>
              <a:t>© Ipsos | 20-038695 London </a:t>
            </a:r>
            <a:r>
              <a:rPr lang="en-GB" err="1"/>
              <a:t>Delib_Dialogue</a:t>
            </a:r>
            <a:r>
              <a:rPr lang="en-GB"/>
              <a:t> Workshop 1| Draft 1 | Internal Use Only </a:t>
            </a:r>
          </a:p>
        </p:txBody>
      </p:sp>
      <p:sp>
        <p:nvSpPr>
          <p:cNvPr id="4" name="Slide Number Placeholder 3">
            <a:extLst>
              <a:ext uri="{FF2B5EF4-FFF2-40B4-BE49-F238E27FC236}">
                <a16:creationId xmlns:a16="http://schemas.microsoft.com/office/drawing/2014/main" id="{663479CF-4317-40E2-BE7C-8849407DD3FE}"/>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8717040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500E-C0F8-45A1-9579-A6B9B1E8C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265D1C-3F04-4CF3-BAC6-120BF0E01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F519DF-19DA-4516-B54B-481DC9954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97CDC-E726-4B86-A5B6-F6A9F461C238}"/>
              </a:ext>
            </a:extLst>
          </p:cNvPr>
          <p:cNvSpPr>
            <a:spLocks noGrp="1"/>
          </p:cNvSpPr>
          <p:nvPr>
            <p:ph type="dt" sz="half" idx="10"/>
          </p:nvPr>
        </p:nvSpPr>
        <p:spPr/>
        <p:txBody>
          <a:bodyPr/>
          <a:lstStyle/>
          <a:p>
            <a:fld id="{7F3CA3CA-540C-4C78-8E93-EC857D2F3FA0}" type="datetime1">
              <a:rPr lang="en-GB" smtClean="0"/>
              <a:t>14/06/2021</a:t>
            </a:fld>
            <a:endParaRPr lang="en-GB"/>
          </a:p>
        </p:txBody>
      </p:sp>
      <p:sp>
        <p:nvSpPr>
          <p:cNvPr id="6" name="Footer Placeholder 5">
            <a:extLst>
              <a:ext uri="{FF2B5EF4-FFF2-40B4-BE49-F238E27FC236}">
                <a16:creationId xmlns:a16="http://schemas.microsoft.com/office/drawing/2014/main" id="{5B50BF77-E20B-4D26-B4BD-B27E5A58EFD4}"/>
              </a:ext>
            </a:extLst>
          </p:cNvPr>
          <p:cNvSpPr>
            <a:spLocks noGrp="1"/>
          </p:cNvSpPr>
          <p:nvPr>
            <p:ph type="ftr" sz="quarter" idx="11"/>
          </p:nvPr>
        </p:nvSpPr>
        <p:spPr/>
        <p:txBody>
          <a:bodyPr/>
          <a:lstStyle/>
          <a:p>
            <a:r>
              <a:rPr lang="en-GB"/>
              <a:t>© Ipsos | 20-038695 London </a:t>
            </a:r>
            <a:r>
              <a:rPr lang="en-GB" err="1"/>
              <a:t>Delib_Dialogue</a:t>
            </a:r>
            <a:r>
              <a:rPr lang="en-GB"/>
              <a:t> Workshop 1| Draft 1 | Internal Use Only </a:t>
            </a:r>
          </a:p>
        </p:txBody>
      </p:sp>
      <p:sp>
        <p:nvSpPr>
          <p:cNvPr id="7" name="Slide Number Placeholder 6">
            <a:extLst>
              <a:ext uri="{FF2B5EF4-FFF2-40B4-BE49-F238E27FC236}">
                <a16:creationId xmlns:a16="http://schemas.microsoft.com/office/drawing/2014/main" id="{14D7971B-C1AA-48A2-BD12-9040413A8505}"/>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8912545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F166-9CA5-466F-BE94-616D9DD02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98E351-6E07-4C0D-AB0F-7271497F2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11C173-95FD-473B-9AA0-7A3E2C8CA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95883-D15B-41A1-A853-A884777727E2}"/>
              </a:ext>
            </a:extLst>
          </p:cNvPr>
          <p:cNvSpPr>
            <a:spLocks noGrp="1"/>
          </p:cNvSpPr>
          <p:nvPr>
            <p:ph type="dt" sz="half" idx="10"/>
          </p:nvPr>
        </p:nvSpPr>
        <p:spPr/>
        <p:txBody>
          <a:bodyPr/>
          <a:lstStyle/>
          <a:p>
            <a:fld id="{FC64B4D9-78D6-4175-8854-68BD5935C038}" type="datetime1">
              <a:rPr lang="en-GB" smtClean="0"/>
              <a:t>14/06/2021</a:t>
            </a:fld>
            <a:endParaRPr lang="en-GB"/>
          </a:p>
        </p:txBody>
      </p:sp>
      <p:sp>
        <p:nvSpPr>
          <p:cNvPr id="6" name="Footer Placeholder 5">
            <a:extLst>
              <a:ext uri="{FF2B5EF4-FFF2-40B4-BE49-F238E27FC236}">
                <a16:creationId xmlns:a16="http://schemas.microsoft.com/office/drawing/2014/main" id="{2C37AB70-C995-4C43-8A12-5348A2238126}"/>
              </a:ext>
            </a:extLst>
          </p:cNvPr>
          <p:cNvSpPr>
            <a:spLocks noGrp="1"/>
          </p:cNvSpPr>
          <p:nvPr>
            <p:ph type="ftr" sz="quarter" idx="11"/>
          </p:nvPr>
        </p:nvSpPr>
        <p:spPr/>
        <p:txBody>
          <a:bodyPr/>
          <a:lstStyle/>
          <a:p>
            <a:r>
              <a:rPr lang="en-GB"/>
              <a:t>© Ipsos | 20-038695 London </a:t>
            </a:r>
            <a:r>
              <a:rPr lang="en-GB" err="1"/>
              <a:t>Delib_Dialogue</a:t>
            </a:r>
            <a:r>
              <a:rPr lang="en-GB"/>
              <a:t> Workshop 1| Draft 1 | Internal Use Only </a:t>
            </a:r>
          </a:p>
        </p:txBody>
      </p:sp>
      <p:sp>
        <p:nvSpPr>
          <p:cNvPr id="7" name="Slide Number Placeholder 6">
            <a:extLst>
              <a:ext uri="{FF2B5EF4-FFF2-40B4-BE49-F238E27FC236}">
                <a16:creationId xmlns:a16="http://schemas.microsoft.com/office/drawing/2014/main" id="{8CAC6818-7074-4930-B1DF-75A283FE61DF}"/>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1650213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4491-2939-4B81-B9FB-51FBCCE821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CAF2F0-2BB4-4748-B07E-30BF541C96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10F151-3779-4AFC-B2FB-092B9181B4DC}"/>
              </a:ext>
            </a:extLst>
          </p:cNvPr>
          <p:cNvSpPr>
            <a:spLocks noGrp="1"/>
          </p:cNvSpPr>
          <p:nvPr>
            <p:ph type="dt" sz="half" idx="10"/>
          </p:nvPr>
        </p:nvSpPr>
        <p:spPr/>
        <p:txBody>
          <a:bodyPr/>
          <a:lstStyle/>
          <a:p>
            <a:fld id="{19C4DC13-3A3D-40C9-A0CF-E68C7C0096E6}" type="datetime1">
              <a:rPr lang="en-GB" smtClean="0"/>
              <a:t>14/06/2021</a:t>
            </a:fld>
            <a:endParaRPr lang="en-GB"/>
          </a:p>
        </p:txBody>
      </p:sp>
      <p:sp>
        <p:nvSpPr>
          <p:cNvPr id="5" name="Footer Placeholder 4">
            <a:extLst>
              <a:ext uri="{FF2B5EF4-FFF2-40B4-BE49-F238E27FC236}">
                <a16:creationId xmlns:a16="http://schemas.microsoft.com/office/drawing/2014/main" id="{22168A2C-F88F-4514-8ED8-084AF5816B6D}"/>
              </a:ext>
            </a:extLst>
          </p:cNvPr>
          <p:cNvSpPr>
            <a:spLocks noGrp="1"/>
          </p:cNvSpPr>
          <p:nvPr>
            <p:ph type="ftr" sz="quarter" idx="11"/>
          </p:nvPr>
        </p:nvSpPr>
        <p:spPr/>
        <p:txBody>
          <a:bodyPr/>
          <a:lstStyle/>
          <a:p>
            <a:r>
              <a:rPr lang="en-GB"/>
              <a:t>© Ipsos | 20-038695 London </a:t>
            </a:r>
            <a:r>
              <a:rPr lang="en-GB" err="1"/>
              <a:t>Delib_Dialogue</a:t>
            </a:r>
            <a:r>
              <a:rPr lang="en-GB"/>
              <a:t> Workshop 1| Draft 1 | Internal Use Only </a:t>
            </a:r>
          </a:p>
        </p:txBody>
      </p:sp>
      <p:sp>
        <p:nvSpPr>
          <p:cNvPr id="6" name="Slide Number Placeholder 5">
            <a:extLst>
              <a:ext uri="{FF2B5EF4-FFF2-40B4-BE49-F238E27FC236}">
                <a16:creationId xmlns:a16="http://schemas.microsoft.com/office/drawing/2014/main" id="{48B685D9-9FC8-4968-BE7C-225A372124FE}"/>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2752175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D58D40-8C1C-4F7A-A7C8-EA4BE3C553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766EAD-C25A-4407-AFED-F82A0EF21A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A626B-044B-4AE0-BFAE-444D266CC30E}"/>
              </a:ext>
            </a:extLst>
          </p:cNvPr>
          <p:cNvSpPr>
            <a:spLocks noGrp="1"/>
          </p:cNvSpPr>
          <p:nvPr>
            <p:ph type="dt" sz="half" idx="10"/>
          </p:nvPr>
        </p:nvSpPr>
        <p:spPr/>
        <p:txBody>
          <a:bodyPr/>
          <a:lstStyle/>
          <a:p>
            <a:fld id="{3342E301-FCED-41C8-AD71-3724A0B76C0C}" type="datetime1">
              <a:rPr lang="en-GB" smtClean="0"/>
              <a:t>14/06/2021</a:t>
            </a:fld>
            <a:endParaRPr lang="en-GB"/>
          </a:p>
        </p:txBody>
      </p:sp>
      <p:sp>
        <p:nvSpPr>
          <p:cNvPr id="5" name="Footer Placeholder 4">
            <a:extLst>
              <a:ext uri="{FF2B5EF4-FFF2-40B4-BE49-F238E27FC236}">
                <a16:creationId xmlns:a16="http://schemas.microsoft.com/office/drawing/2014/main" id="{B3928BA2-A16A-4BAC-A424-8B6E740DF9B6}"/>
              </a:ext>
            </a:extLst>
          </p:cNvPr>
          <p:cNvSpPr>
            <a:spLocks noGrp="1"/>
          </p:cNvSpPr>
          <p:nvPr>
            <p:ph type="ftr" sz="quarter" idx="11"/>
          </p:nvPr>
        </p:nvSpPr>
        <p:spPr/>
        <p:txBody>
          <a:bodyPr/>
          <a:lstStyle/>
          <a:p>
            <a:r>
              <a:rPr lang="en-GB"/>
              <a:t>© Ipsos | 20-038695 London </a:t>
            </a:r>
            <a:r>
              <a:rPr lang="en-GB" err="1"/>
              <a:t>Delib_Dialogue</a:t>
            </a:r>
            <a:r>
              <a:rPr lang="en-GB"/>
              <a:t> Workshop 1| Draft 1 | Internal Use Only </a:t>
            </a:r>
          </a:p>
        </p:txBody>
      </p:sp>
      <p:sp>
        <p:nvSpPr>
          <p:cNvPr id="6" name="Slide Number Placeholder 5">
            <a:extLst>
              <a:ext uri="{FF2B5EF4-FFF2-40B4-BE49-F238E27FC236}">
                <a16:creationId xmlns:a16="http://schemas.microsoft.com/office/drawing/2014/main" id="{32873B2F-AF88-4FED-9128-51A1298746FE}"/>
              </a:ext>
            </a:extLst>
          </p:cNvPr>
          <p:cNvSpPr>
            <a:spLocks noGrp="1"/>
          </p:cNvSpPr>
          <p:nvPr>
            <p:ph type="sldNum" sz="quarter" idx="12"/>
          </p:nvPr>
        </p:nvSpPr>
        <p:spPr/>
        <p:txBody>
          <a:bodyPr/>
          <a:lstStyle/>
          <a:p>
            <a:fld id="{658C19B2-C81E-496B-9A0E-72CF59BC8DE2}" type="slidenum">
              <a:rPr lang="en-GB" smtClean="0"/>
              <a:t>‹#›</a:t>
            </a:fld>
            <a:endParaRPr lang="en-GB"/>
          </a:p>
        </p:txBody>
      </p:sp>
    </p:spTree>
    <p:extLst>
      <p:ext uri="{BB962C8B-B14F-4D97-AF65-F5344CB8AC3E}">
        <p14:creationId xmlns:p14="http://schemas.microsoft.com/office/powerpoint/2010/main" val="829715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8830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0" name="Picture 9">
            <a:extLst>
              <a:ext uri="{FF2B5EF4-FFF2-40B4-BE49-F238E27FC236}">
                <a16:creationId xmlns:a16="http://schemas.microsoft.com/office/drawing/2014/main" id="{79EAB58A-2B4F-4826-A311-DAF2B72516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214587725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Internal/Client Use Only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745216175"/>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4"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Internal/Client Use Only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76095545"/>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0" name="Picture 9">
            <a:extLst>
              <a:ext uri="{FF2B5EF4-FFF2-40B4-BE49-F238E27FC236}">
                <a16:creationId xmlns:a16="http://schemas.microsoft.com/office/drawing/2014/main" id="{E78AEDED-21A7-4273-AB7C-BC033B66D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137138610"/>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97767806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459475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24311172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00989031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424906954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46860819"/>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3586216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Image background standout tex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show on the page</a:t>
            </a:r>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defRPr>
            </a:lvl1pPr>
          </a:lstStyle>
          <a:p>
            <a:r>
              <a:rPr lang="en-GB"/>
              <a:t>Summary text background image (text can be recoloured depending on image colour)</a:t>
            </a:r>
            <a:endParaRPr lang="fr-FR"/>
          </a:p>
        </p:txBody>
      </p:sp>
      <p:sp>
        <p:nvSpPr>
          <p:cNvPr id="19" name="Espace réservé du pied de page 4">
            <a:extLst>
              <a:ext uri="{FF2B5EF4-FFF2-40B4-BE49-F238E27FC236}">
                <a16:creationId xmlns:a16="http://schemas.microsoft.com/office/drawing/2014/main" id="{7C55DB14-B0C7-492B-B1FF-775E2586736D}"/>
              </a:ext>
            </a:extLst>
          </p:cNvPr>
          <p:cNvSpPr txBox="1">
            <a:spLocks/>
          </p:cNvSpPr>
          <p:nvPr userDrawn="1"/>
        </p:nvSpPr>
        <p:spPr>
          <a:xfrm>
            <a:off x="817200" y="6504375"/>
            <a:ext cx="37109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Components Dec | Oct 19 | Version 1 | Public | Internal/Client Use Only </a:t>
            </a: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82289959"/>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030402268"/>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209565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29302232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48112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7808174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3168722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19585237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29097130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93295447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634793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2392093" y="5082622"/>
            <a:ext cx="7417552"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p:txBody>
          <a:bodyPr/>
          <a:lstStyle>
            <a:lvl1pPr>
              <a:defRPr/>
            </a:lvl1pPr>
          </a:lstStyle>
          <a:p>
            <a:r>
              <a:rPr lang="en-US"/>
              <a:t>understanding </a:t>
            </a:r>
            <a:br>
              <a:rPr lang="en-US"/>
            </a:br>
            <a:r>
              <a:rPr lang="en-US"/>
              <a:t>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16636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78808687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345005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5228155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11667143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10861308"/>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854078495"/>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7805089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27735647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196191717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54261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757418833"/>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4871399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7057429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661459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3711496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28978915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392341599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307484430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18718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Internal/Client Use Only | Strictly Confidential</a:t>
            </a:r>
          </a:p>
        </p:txBody>
      </p:sp>
    </p:spTree>
    <p:extLst>
      <p:ext uri="{BB962C8B-B14F-4D97-AF65-F5344CB8AC3E}">
        <p14:creationId xmlns:p14="http://schemas.microsoft.com/office/powerpoint/2010/main" val="4118761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9016796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84.xml"/><Relationship Id="rId21" Type="http://schemas.openxmlformats.org/officeDocument/2006/relationships/slideLayout" Target="../slideLayouts/slideLayout79.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63" Type="http://schemas.openxmlformats.org/officeDocument/2006/relationships/slideLayout" Target="../slideLayouts/slideLayout121.xml"/><Relationship Id="rId68" Type="http://schemas.openxmlformats.org/officeDocument/2006/relationships/slideLayout" Target="../slideLayouts/slideLayout126.xml"/><Relationship Id="rId16" Type="http://schemas.openxmlformats.org/officeDocument/2006/relationships/slideLayout" Target="../slideLayouts/slideLayout7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8" Type="http://schemas.openxmlformats.org/officeDocument/2006/relationships/slideLayout" Target="../slideLayouts/slideLayout116.xml"/><Relationship Id="rId66" Type="http://schemas.openxmlformats.org/officeDocument/2006/relationships/slideLayout" Target="../slideLayouts/slideLayout124.xml"/><Relationship Id="rId74" Type="http://schemas.openxmlformats.org/officeDocument/2006/relationships/slideLayout" Target="../slideLayouts/slideLayout132.xml"/><Relationship Id="rId79" Type="http://schemas.openxmlformats.org/officeDocument/2006/relationships/image" Target="../media/image1.emf"/><Relationship Id="rId5" Type="http://schemas.openxmlformats.org/officeDocument/2006/relationships/slideLayout" Target="../slideLayouts/slideLayout63.xml"/><Relationship Id="rId61" Type="http://schemas.openxmlformats.org/officeDocument/2006/relationships/slideLayout" Target="../slideLayouts/slideLayout119.xml"/><Relationship Id="rId19" Type="http://schemas.openxmlformats.org/officeDocument/2006/relationships/slideLayout" Target="../slideLayouts/slideLayout7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slideLayout" Target="../slideLayouts/slideLayout114.xml"/><Relationship Id="rId64" Type="http://schemas.openxmlformats.org/officeDocument/2006/relationships/slideLayout" Target="../slideLayouts/slideLayout122.xml"/><Relationship Id="rId69" Type="http://schemas.openxmlformats.org/officeDocument/2006/relationships/slideLayout" Target="../slideLayouts/slideLayout127.xml"/><Relationship Id="rId77" Type="http://schemas.openxmlformats.org/officeDocument/2006/relationships/slideLayout" Target="../slideLayouts/slideLayout135.xml"/><Relationship Id="rId8" Type="http://schemas.openxmlformats.org/officeDocument/2006/relationships/slideLayout" Target="../slideLayouts/slideLayout66.xml"/><Relationship Id="rId51" Type="http://schemas.openxmlformats.org/officeDocument/2006/relationships/slideLayout" Target="../slideLayouts/slideLayout109.xml"/><Relationship Id="rId72" Type="http://schemas.openxmlformats.org/officeDocument/2006/relationships/slideLayout" Target="../slideLayouts/slideLayout130.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59" Type="http://schemas.openxmlformats.org/officeDocument/2006/relationships/slideLayout" Target="../slideLayouts/slideLayout117.xml"/><Relationship Id="rId67" Type="http://schemas.openxmlformats.org/officeDocument/2006/relationships/slideLayout" Target="../slideLayouts/slideLayout125.xml"/><Relationship Id="rId20" Type="http://schemas.openxmlformats.org/officeDocument/2006/relationships/slideLayout" Target="../slideLayouts/slideLayout78.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62" Type="http://schemas.openxmlformats.org/officeDocument/2006/relationships/slideLayout" Target="../slideLayouts/slideLayout120.xml"/><Relationship Id="rId70" Type="http://schemas.openxmlformats.org/officeDocument/2006/relationships/slideLayout" Target="../slideLayouts/slideLayout128.xml"/><Relationship Id="rId75" Type="http://schemas.openxmlformats.org/officeDocument/2006/relationships/slideLayout" Target="../slideLayouts/slideLayout13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57" Type="http://schemas.openxmlformats.org/officeDocument/2006/relationships/slideLayout" Target="../slideLayouts/slideLayout115.xml"/><Relationship Id="rId10" Type="http://schemas.openxmlformats.org/officeDocument/2006/relationships/slideLayout" Target="../slideLayouts/slideLayout68.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60" Type="http://schemas.openxmlformats.org/officeDocument/2006/relationships/slideLayout" Target="../slideLayouts/slideLayout118.xml"/><Relationship Id="rId65" Type="http://schemas.openxmlformats.org/officeDocument/2006/relationships/slideLayout" Target="../slideLayouts/slideLayout123.xml"/><Relationship Id="rId73" Type="http://schemas.openxmlformats.org/officeDocument/2006/relationships/slideLayout" Target="../slideLayouts/slideLayout131.xml"/><Relationship Id="rId78" Type="http://schemas.openxmlformats.org/officeDocument/2006/relationships/theme" Target="../theme/theme3.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9" Type="http://schemas.openxmlformats.org/officeDocument/2006/relationships/slideLayout" Target="../slideLayouts/slideLayout97.xml"/><Relationship Id="rId34" Type="http://schemas.openxmlformats.org/officeDocument/2006/relationships/slideLayout" Target="../slideLayouts/slideLayout92.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76" Type="http://schemas.openxmlformats.org/officeDocument/2006/relationships/slideLayout" Target="../slideLayouts/slideLayout134.xml"/><Relationship Id="rId7" Type="http://schemas.openxmlformats.org/officeDocument/2006/relationships/slideLayout" Target="../slideLayouts/slideLayout65.xml"/><Relationship Id="rId71" Type="http://schemas.openxmlformats.org/officeDocument/2006/relationships/slideLayout" Target="../slideLayouts/slideLayout129.xml"/><Relationship Id="rId2" Type="http://schemas.openxmlformats.org/officeDocument/2006/relationships/slideLayout" Target="../slideLayouts/slideLayout60.xml"/><Relationship Id="rId29"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9" Type="http://schemas.openxmlformats.org/officeDocument/2006/relationships/slideLayout" Target="../slideLayouts/slideLayout174.xml"/><Relationship Id="rId21" Type="http://schemas.openxmlformats.org/officeDocument/2006/relationships/slideLayout" Target="../slideLayouts/slideLayout156.xml"/><Relationship Id="rId34" Type="http://schemas.openxmlformats.org/officeDocument/2006/relationships/slideLayout" Target="../slideLayouts/slideLayout169.xml"/><Relationship Id="rId42" Type="http://schemas.openxmlformats.org/officeDocument/2006/relationships/theme" Target="../theme/theme4.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41" Type="http://schemas.openxmlformats.org/officeDocument/2006/relationships/slideLayout" Target="../slideLayouts/slideLayout176.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slideLayout" Target="../slideLayouts/slideLayout167.xml"/><Relationship Id="rId37" Type="http://schemas.openxmlformats.org/officeDocument/2006/relationships/slideLayout" Target="../slideLayouts/slideLayout172.xml"/><Relationship Id="rId40" Type="http://schemas.openxmlformats.org/officeDocument/2006/relationships/slideLayout" Target="../slideLayouts/slideLayout175.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36" Type="http://schemas.openxmlformats.org/officeDocument/2006/relationships/slideLayout" Target="../slideLayouts/slideLayout171.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slideLayout" Target="../slideLayouts/slideLayout166.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35" Type="http://schemas.openxmlformats.org/officeDocument/2006/relationships/slideLayout" Target="../slideLayouts/slideLayout170.xml"/><Relationship Id="rId43" Type="http://schemas.openxmlformats.org/officeDocument/2006/relationships/image" Target="../media/image1.emf"/><Relationship Id="rId8" Type="http://schemas.openxmlformats.org/officeDocument/2006/relationships/slideLayout" Target="../slideLayouts/slideLayout143.xml"/><Relationship Id="rId3" Type="http://schemas.openxmlformats.org/officeDocument/2006/relationships/slideLayout" Target="../slideLayouts/slideLayout138.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slideLayout" Target="../slideLayouts/slideLayout168.xml"/><Relationship Id="rId38" Type="http://schemas.openxmlformats.org/officeDocument/2006/relationships/slideLayout" Target="../slideLayouts/slideLayout173.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02.xml"/><Relationship Id="rId21" Type="http://schemas.openxmlformats.org/officeDocument/2006/relationships/slideLayout" Target="../slideLayouts/slideLayout197.xml"/><Relationship Id="rId42" Type="http://schemas.openxmlformats.org/officeDocument/2006/relationships/slideLayout" Target="../slideLayouts/slideLayout218.xml"/><Relationship Id="rId47" Type="http://schemas.openxmlformats.org/officeDocument/2006/relationships/slideLayout" Target="../slideLayouts/slideLayout223.xml"/><Relationship Id="rId63" Type="http://schemas.openxmlformats.org/officeDocument/2006/relationships/slideLayout" Target="../slideLayouts/slideLayout239.xml"/><Relationship Id="rId68" Type="http://schemas.openxmlformats.org/officeDocument/2006/relationships/slideLayout" Target="../slideLayouts/slideLayout244.xml"/><Relationship Id="rId84" Type="http://schemas.openxmlformats.org/officeDocument/2006/relationships/theme" Target="../theme/theme5.xml"/><Relationship Id="rId16" Type="http://schemas.openxmlformats.org/officeDocument/2006/relationships/slideLayout" Target="../slideLayouts/slideLayout192.xml"/><Relationship Id="rId11" Type="http://schemas.openxmlformats.org/officeDocument/2006/relationships/slideLayout" Target="../slideLayouts/slideLayout187.xml"/><Relationship Id="rId32" Type="http://schemas.openxmlformats.org/officeDocument/2006/relationships/slideLayout" Target="../slideLayouts/slideLayout208.xml"/><Relationship Id="rId37" Type="http://schemas.openxmlformats.org/officeDocument/2006/relationships/slideLayout" Target="../slideLayouts/slideLayout213.xml"/><Relationship Id="rId53" Type="http://schemas.openxmlformats.org/officeDocument/2006/relationships/slideLayout" Target="../slideLayouts/slideLayout229.xml"/><Relationship Id="rId58" Type="http://schemas.openxmlformats.org/officeDocument/2006/relationships/slideLayout" Target="../slideLayouts/slideLayout234.xml"/><Relationship Id="rId74" Type="http://schemas.openxmlformats.org/officeDocument/2006/relationships/slideLayout" Target="../slideLayouts/slideLayout250.xml"/><Relationship Id="rId79" Type="http://schemas.openxmlformats.org/officeDocument/2006/relationships/slideLayout" Target="../slideLayouts/slideLayout255.xml"/><Relationship Id="rId5" Type="http://schemas.openxmlformats.org/officeDocument/2006/relationships/slideLayout" Target="../slideLayouts/slideLayout181.xml"/><Relationship Id="rId19" Type="http://schemas.openxmlformats.org/officeDocument/2006/relationships/slideLayout" Target="../slideLayouts/slideLayout195.xml"/><Relationship Id="rId14" Type="http://schemas.openxmlformats.org/officeDocument/2006/relationships/slideLayout" Target="../slideLayouts/slideLayout190.xml"/><Relationship Id="rId22" Type="http://schemas.openxmlformats.org/officeDocument/2006/relationships/slideLayout" Target="../slideLayouts/slideLayout198.xml"/><Relationship Id="rId27" Type="http://schemas.openxmlformats.org/officeDocument/2006/relationships/slideLayout" Target="../slideLayouts/slideLayout203.xml"/><Relationship Id="rId30" Type="http://schemas.openxmlformats.org/officeDocument/2006/relationships/slideLayout" Target="../slideLayouts/slideLayout206.xml"/><Relationship Id="rId35" Type="http://schemas.openxmlformats.org/officeDocument/2006/relationships/slideLayout" Target="../slideLayouts/slideLayout211.xml"/><Relationship Id="rId43" Type="http://schemas.openxmlformats.org/officeDocument/2006/relationships/slideLayout" Target="../slideLayouts/slideLayout219.xml"/><Relationship Id="rId48" Type="http://schemas.openxmlformats.org/officeDocument/2006/relationships/slideLayout" Target="../slideLayouts/slideLayout224.xml"/><Relationship Id="rId56" Type="http://schemas.openxmlformats.org/officeDocument/2006/relationships/slideLayout" Target="../slideLayouts/slideLayout232.xml"/><Relationship Id="rId64" Type="http://schemas.openxmlformats.org/officeDocument/2006/relationships/slideLayout" Target="../slideLayouts/slideLayout240.xml"/><Relationship Id="rId69" Type="http://schemas.openxmlformats.org/officeDocument/2006/relationships/slideLayout" Target="../slideLayouts/slideLayout245.xml"/><Relationship Id="rId77" Type="http://schemas.openxmlformats.org/officeDocument/2006/relationships/slideLayout" Target="../slideLayouts/slideLayout253.xml"/><Relationship Id="rId8" Type="http://schemas.openxmlformats.org/officeDocument/2006/relationships/slideLayout" Target="../slideLayouts/slideLayout184.xml"/><Relationship Id="rId51" Type="http://schemas.openxmlformats.org/officeDocument/2006/relationships/slideLayout" Target="../slideLayouts/slideLayout227.xml"/><Relationship Id="rId72" Type="http://schemas.openxmlformats.org/officeDocument/2006/relationships/slideLayout" Target="../slideLayouts/slideLayout248.xml"/><Relationship Id="rId80" Type="http://schemas.openxmlformats.org/officeDocument/2006/relationships/slideLayout" Target="../slideLayouts/slideLayout256.xml"/><Relationship Id="rId85" Type="http://schemas.openxmlformats.org/officeDocument/2006/relationships/image" Target="../media/image5.png"/><Relationship Id="rId3" Type="http://schemas.openxmlformats.org/officeDocument/2006/relationships/slideLayout" Target="../slideLayouts/slideLayout179.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5" Type="http://schemas.openxmlformats.org/officeDocument/2006/relationships/slideLayout" Target="../slideLayouts/slideLayout201.xml"/><Relationship Id="rId33" Type="http://schemas.openxmlformats.org/officeDocument/2006/relationships/slideLayout" Target="../slideLayouts/slideLayout209.xml"/><Relationship Id="rId38" Type="http://schemas.openxmlformats.org/officeDocument/2006/relationships/slideLayout" Target="../slideLayouts/slideLayout214.xml"/><Relationship Id="rId46" Type="http://schemas.openxmlformats.org/officeDocument/2006/relationships/slideLayout" Target="../slideLayouts/slideLayout222.xml"/><Relationship Id="rId59" Type="http://schemas.openxmlformats.org/officeDocument/2006/relationships/slideLayout" Target="../slideLayouts/slideLayout235.xml"/><Relationship Id="rId67" Type="http://schemas.openxmlformats.org/officeDocument/2006/relationships/slideLayout" Target="../slideLayouts/slideLayout243.xml"/><Relationship Id="rId20" Type="http://schemas.openxmlformats.org/officeDocument/2006/relationships/slideLayout" Target="../slideLayouts/slideLayout196.xml"/><Relationship Id="rId41" Type="http://schemas.openxmlformats.org/officeDocument/2006/relationships/slideLayout" Target="../slideLayouts/slideLayout217.xml"/><Relationship Id="rId54" Type="http://schemas.openxmlformats.org/officeDocument/2006/relationships/slideLayout" Target="../slideLayouts/slideLayout230.xml"/><Relationship Id="rId62" Type="http://schemas.openxmlformats.org/officeDocument/2006/relationships/slideLayout" Target="../slideLayouts/slideLayout238.xml"/><Relationship Id="rId70" Type="http://schemas.openxmlformats.org/officeDocument/2006/relationships/slideLayout" Target="../slideLayouts/slideLayout246.xml"/><Relationship Id="rId75" Type="http://schemas.openxmlformats.org/officeDocument/2006/relationships/slideLayout" Target="../slideLayouts/slideLayout251.xml"/><Relationship Id="rId83" Type="http://schemas.openxmlformats.org/officeDocument/2006/relationships/slideLayout" Target="../slideLayouts/slideLayout259.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5" Type="http://schemas.openxmlformats.org/officeDocument/2006/relationships/slideLayout" Target="../slideLayouts/slideLayout191.xml"/><Relationship Id="rId23" Type="http://schemas.openxmlformats.org/officeDocument/2006/relationships/slideLayout" Target="../slideLayouts/slideLayout199.xml"/><Relationship Id="rId28" Type="http://schemas.openxmlformats.org/officeDocument/2006/relationships/slideLayout" Target="../slideLayouts/slideLayout204.xml"/><Relationship Id="rId36" Type="http://schemas.openxmlformats.org/officeDocument/2006/relationships/slideLayout" Target="../slideLayouts/slideLayout212.xml"/><Relationship Id="rId49" Type="http://schemas.openxmlformats.org/officeDocument/2006/relationships/slideLayout" Target="../slideLayouts/slideLayout225.xml"/><Relationship Id="rId57" Type="http://schemas.openxmlformats.org/officeDocument/2006/relationships/slideLayout" Target="../slideLayouts/slideLayout233.xml"/><Relationship Id="rId10" Type="http://schemas.openxmlformats.org/officeDocument/2006/relationships/slideLayout" Target="../slideLayouts/slideLayout186.xml"/><Relationship Id="rId31" Type="http://schemas.openxmlformats.org/officeDocument/2006/relationships/slideLayout" Target="../slideLayouts/slideLayout207.xml"/><Relationship Id="rId44" Type="http://schemas.openxmlformats.org/officeDocument/2006/relationships/slideLayout" Target="../slideLayouts/slideLayout220.xml"/><Relationship Id="rId52" Type="http://schemas.openxmlformats.org/officeDocument/2006/relationships/slideLayout" Target="../slideLayouts/slideLayout228.xml"/><Relationship Id="rId60" Type="http://schemas.openxmlformats.org/officeDocument/2006/relationships/slideLayout" Target="../slideLayouts/slideLayout236.xml"/><Relationship Id="rId65" Type="http://schemas.openxmlformats.org/officeDocument/2006/relationships/slideLayout" Target="../slideLayouts/slideLayout241.xml"/><Relationship Id="rId73" Type="http://schemas.openxmlformats.org/officeDocument/2006/relationships/slideLayout" Target="../slideLayouts/slideLayout249.xml"/><Relationship Id="rId78" Type="http://schemas.openxmlformats.org/officeDocument/2006/relationships/slideLayout" Target="../slideLayouts/slideLayout254.xml"/><Relationship Id="rId81" Type="http://schemas.openxmlformats.org/officeDocument/2006/relationships/slideLayout" Target="../slideLayouts/slideLayout257.xml"/><Relationship Id="rId86" Type="http://schemas.openxmlformats.org/officeDocument/2006/relationships/image" Target="../media/image2.emf"/><Relationship Id="rId4" Type="http://schemas.openxmlformats.org/officeDocument/2006/relationships/slideLayout" Target="../slideLayouts/slideLayout180.xml"/><Relationship Id="rId9" Type="http://schemas.openxmlformats.org/officeDocument/2006/relationships/slideLayout" Target="../slideLayouts/slideLayout185.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39" Type="http://schemas.openxmlformats.org/officeDocument/2006/relationships/slideLayout" Target="../slideLayouts/slideLayout215.xml"/><Relationship Id="rId34" Type="http://schemas.openxmlformats.org/officeDocument/2006/relationships/slideLayout" Target="../slideLayouts/slideLayout210.xml"/><Relationship Id="rId50" Type="http://schemas.openxmlformats.org/officeDocument/2006/relationships/slideLayout" Target="../slideLayouts/slideLayout226.xml"/><Relationship Id="rId55" Type="http://schemas.openxmlformats.org/officeDocument/2006/relationships/slideLayout" Target="../slideLayouts/slideLayout231.xml"/><Relationship Id="rId76" Type="http://schemas.openxmlformats.org/officeDocument/2006/relationships/slideLayout" Target="../slideLayouts/slideLayout252.xml"/><Relationship Id="rId7" Type="http://schemas.openxmlformats.org/officeDocument/2006/relationships/slideLayout" Target="../slideLayouts/slideLayout183.xml"/><Relationship Id="rId71" Type="http://schemas.openxmlformats.org/officeDocument/2006/relationships/slideLayout" Target="../slideLayouts/slideLayout247.xml"/><Relationship Id="rId2" Type="http://schemas.openxmlformats.org/officeDocument/2006/relationships/slideLayout" Target="../slideLayouts/slideLayout178.xml"/><Relationship Id="rId29" Type="http://schemas.openxmlformats.org/officeDocument/2006/relationships/slideLayout" Target="../slideLayouts/slideLayout205.xml"/><Relationship Id="rId24" Type="http://schemas.openxmlformats.org/officeDocument/2006/relationships/slideLayout" Target="../slideLayouts/slideLayout200.xml"/><Relationship Id="rId40" Type="http://schemas.openxmlformats.org/officeDocument/2006/relationships/slideLayout" Target="../slideLayouts/slideLayout216.xml"/><Relationship Id="rId45" Type="http://schemas.openxmlformats.org/officeDocument/2006/relationships/slideLayout" Target="../slideLayouts/slideLayout221.xml"/><Relationship Id="rId66" Type="http://schemas.openxmlformats.org/officeDocument/2006/relationships/slideLayout" Target="../slideLayouts/slideLayout242.xml"/><Relationship Id="rId61" Type="http://schemas.openxmlformats.org/officeDocument/2006/relationships/slideLayout" Target="../slideLayouts/slideLayout237.xml"/><Relationship Id="rId82" Type="http://schemas.openxmlformats.org/officeDocument/2006/relationships/slideLayout" Target="../slideLayouts/slideLayout2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b">
            <a:noAutofit/>
          </a:bodyPr>
          <a:lstStyle/>
          <a:p>
            <a:r>
              <a:rPr lang="en-GB"/>
              <a:t>Slide title</a:t>
            </a:r>
            <a:br>
              <a:rPr lang="en-GB"/>
            </a:br>
            <a:r>
              <a:rPr lang="en-GB"/>
              <a:t>room for two lines</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Tree>
    <p:extLst>
      <p:ext uri="{BB962C8B-B14F-4D97-AF65-F5344CB8AC3E}">
        <p14:creationId xmlns:p14="http://schemas.microsoft.com/office/powerpoint/2010/main" val="11846730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Lst>
  <p:hf hdr="0" ftr="0" dt="0"/>
  <p:txStyles>
    <p:title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p:titleStyle>
    <p:body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124">
          <p15:clr>
            <a:srgbClr val="5ACBF0"/>
          </p15:clr>
        </p15:guide>
        <p15:guide id="20" orient="horz" pos="68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98E0-91CD-4C6C-B786-2AAE265E6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9FFD01-EF97-4933-AF9C-42A1FDC96B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0E192E-8EB4-44BE-A49C-AD2272EBA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07573-67C8-49C8-9AB9-2DFE43C69BE5}" type="datetime1">
              <a:rPr lang="en-GB" smtClean="0"/>
              <a:t>14/06/2021</a:t>
            </a:fld>
            <a:endParaRPr lang="en-GB"/>
          </a:p>
        </p:txBody>
      </p:sp>
      <p:sp>
        <p:nvSpPr>
          <p:cNvPr id="5" name="Footer Placeholder 4">
            <a:extLst>
              <a:ext uri="{FF2B5EF4-FFF2-40B4-BE49-F238E27FC236}">
                <a16:creationId xmlns:a16="http://schemas.microsoft.com/office/drawing/2014/main" id="{F4316133-9B42-40AE-964D-988E548E3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 Ipsos | 20-038695 NHS London Delib_Dialogue Workshop 1| Draft 1 | Internal Use Only </a:t>
            </a:r>
          </a:p>
        </p:txBody>
      </p:sp>
      <p:sp>
        <p:nvSpPr>
          <p:cNvPr id="6" name="Slide Number Placeholder 5">
            <a:extLst>
              <a:ext uri="{FF2B5EF4-FFF2-40B4-BE49-F238E27FC236}">
                <a16:creationId xmlns:a16="http://schemas.microsoft.com/office/drawing/2014/main" id="{E8D5B493-A954-4541-B996-E3557D32D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C19B2-C81E-496B-9A0E-72CF59BC8DE2}" type="slidenum">
              <a:rPr lang="en-GB" smtClean="0"/>
              <a:t>‹#›</a:t>
            </a:fld>
            <a:endParaRPr lang="en-GB"/>
          </a:p>
        </p:txBody>
      </p:sp>
    </p:spTree>
    <p:extLst>
      <p:ext uri="{BB962C8B-B14F-4D97-AF65-F5344CB8AC3E}">
        <p14:creationId xmlns:p14="http://schemas.microsoft.com/office/powerpoint/2010/main" val="11347847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Internal/Client Use Only | Strictly Confidential</a:t>
            </a:r>
          </a:p>
        </p:txBody>
      </p:sp>
    </p:spTree>
    <p:extLst>
      <p:ext uri="{BB962C8B-B14F-4D97-AF65-F5344CB8AC3E}">
        <p14:creationId xmlns:p14="http://schemas.microsoft.com/office/powerpoint/2010/main" val="37459637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 id="2147483759" r:id="rId37"/>
    <p:sldLayoutId id="2147483760" r:id="rId38"/>
    <p:sldLayoutId id="2147483761" r:id="rId39"/>
    <p:sldLayoutId id="2147483762" r:id="rId40"/>
    <p:sldLayoutId id="2147483763" r:id="rId41"/>
    <p:sldLayoutId id="2147483764" r:id="rId42"/>
    <p:sldLayoutId id="2147483765" r:id="rId43"/>
    <p:sldLayoutId id="2147483766" r:id="rId44"/>
    <p:sldLayoutId id="2147483767" r:id="rId45"/>
    <p:sldLayoutId id="2147483768" r:id="rId46"/>
    <p:sldLayoutId id="2147483769" r:id="rId47"/>
    <p:sldLayoutId id="2147483770" r:id="rId48"/>
    <p:sldLayoutId id="2147483771" r:id="rId49"/>
    <p:sldLayoutId id="2147483772" r:id="rId50"/>
    <p:sldLayoutId id="2147483773" r:id="rId51"/>
    <p:sldLayoutId id="2147483774" r:id="rId52"/>
    <p:sldLayoutId id="2147483775" r:id="rId53"/>
    <p:sldLayoutId id="2147483776" r:id="rId54"/>
    <p:sldLayoutId id="2147483777" r:id="rId55"/>
    <p:sldLayoutId id="2147483778" r:id="rId56"/>
    <p:sldLayoutId id="2147483779" r:id="rId57"/>
    <p:sldLayoutId id="2147483780" r:id="rId58"/>
    <p:sldLayoutId id="2147483781" r:id="rId59"/>
    <p:sldLayoutId id="2147483782" r:id="rId60"/>
    <p:sldLayoutId id="2147483783" r:id="rId61"/>
    <p:sldLayoutId id="2147483784" r:id="rId62"/>
    <p:sldLayoutId id="2147483785" r:id="rId63"/>
    <p:sldLayoutId id="2147483786" r:id="rId64"/>
    <p:sldLayoutId id="2147483787" r:id="rId65"/>
    <p:sldLayoutId id="2147483788" r:id="rId66"/>
    <p:sldLayoutId id="2147483789" r:id="rId67"/>
    <p:sldLayoutId id="2147483790" r:id="rId68"/>
    <p:sldLayoutId id="2147483791" r:id="rId69"/>
    <p:sldLayoutId id="2147483792" r:id="rId70"/>
    <p:sldLayoutId id="2147483793" r:id="rId71"/>
    <p:sldLayoutId id="2147483794" r:id="rId72"/>
    <p:sldLayoutId id="2147483795" r:id="rId73"/>
    <p:sldLayoutId id="2147483796" r:id="rId74"/>
    <p:sldLayoutId id="2147483797" r:id="rId75"/>
    <p:sldLayoutId id="2147483798" r:id="rId76"/>
    <p:sldLayoutId id="2147483799" r:id="rId77"/>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b">
            <a:noAutofit/>
          </a:bodyPr>
          <a:lstStyle/>
          <a:p>
            <a:r>
              <a:rPr lang="en-GB"/>
              <a:t>Slide title</a:t>
            </a:r>
            <a:br>
              <a:rPr lang="en-GB"/>
            </a:br>
            <a:r>
              <a:rPr lang="en-GB"/>
              <a:t>room for two lines</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7200" y="6454180"/>
            <a:ext cx="3924151" cy="24622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Ipsos |Health Foundation COVID-19 Polling May 2020 V1 Draft 1 Internal Use Only </a:t>
            </a:r>
          </a:p>
          <a:p>
            <a:pPr algn="l"/>
            <a:endParaRPr lang="en-US" sz="800" dirty="0">
              <a:solidFill>
                <a:schemeClr val="tx1">
                  <a:lumMod val="65000"/>
                  <a:lumOff val="35000"/>
                </a:schemeClr>
              </a:solidFill>
            </a:endParaRP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Tree>
    <p:extLst>
      <p:ext uri="{BB962C8B-B14F-4D97-AF65-F5344CB8AC3E}">
        <p14:creationId xmlns:p14="http://schemas.microsoft.com/office/powerpoint/2010/main" val="367995375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 id="2147483835" r:id="rId35"/>
    <p:sldLayoutId id="2147483836" r:id="rId36"/>
    <p:sldLayoutId id="2147483837" r:id="rId37"/>
    <p:sldLayoutId id="2147483838" r:id="rId38"/>
    <p:sldLayoutId id="2147483839" r:id="rId39"/>
    <p:sldLayoutId id="2147483840" r:id="rId40"/>
    <p:sldLayoutId id="2147483841" r:id="rId41"/>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124">
          <p15:clr>
            <a:srgbClr val="5ACBF0"/>
          </p15:clr>
        </p15:guide>
        <p15:guide id="20" orient="horz" pos="68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8" name="Espace réservé du pied de page 4">
            <a:extLst>
              <a:ext uri="{FF2B5EF4-FFF2-40B4-BE49-F238E27FC236}">
                <a16:creationId xmlns:a16="http://schemas.microsoft.com/office/drawing/2014/main" id="{4EE2162F-CB02-4D36-99FA-0BEE3312E515}"/>
              </a:ext>
            </a:extLst>
          </p:cNvPr>
          <p:cNvSpPr txBox="1">
            <a:spLocks/>
          </p:cNvSpPr>
          <p:nvPr userDrawn="1"/>
        </p:nvSpPr>
        <p:spPr>
          <a:xfrm>
            <a:off x="1031589" y="6506257"/>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a:t>
            </a:r>
            <a:r>
              <a:rPr lang="en-US" sz="800" err="1">
                <a:solidFill>
                  <a:schemeClr val="tx1"/>
                </a:solidFill>
              </a:rPr>
              <a:t>OneLondon</a:t>
            </a:r>
            <a:r>
              <a:rPr lang="en-US" sz="800">
                <a:solidFill>
                  <a:schemeClr val="tx1"/>
                </a:solidFill>
              </a:rPr>
              <a:t> Deliberative event – Day 1 Presentation | February 2020 | | Public | </a:t>
            </a:r>
          </a:p>
        </p:txBody>
      </p:sp>
      <p:pic>
        <p:nvPicPr>
          <p:cNvPr id="11" name="Picture 10">
            <a:extLst>
              <a:ext uri="{FF2B5EF4-FFF2-40B4-BE49-F238E27FC236}">
                <a16:creationId xmlns:a16="http://schemas.microsoft.com/office/drawing/2014/main" id="{522114CA-827A-4111-9096-AB63EB170737}"/>
              </a:ext>
            </a:extLst>
          </p:cNvPr>
          <p:cNvPicPr>
            <a:picLocks noChangeAspect="1"/>
          </p:cNvPicPr>
          <p:nvPr userDrawn="1"/>
        </p:nvPicPr>
        <p:blipFill>
          <a:blip r:embed="rId85"/>
          <a:stretch>
            <a:fillRect/>
          </a:stretch>
        </p:blipFill>
        <p:spPr>
          <a:xfrm>
            <a:off x="10611002" y="60107"/>
            <a:ext cx="1423056" cy="674126"/>
          </a:xfrm>
          <a:prstGeom prst="rect">
            <a:avLst/>
          </a:prstGeom>
        </p:spPr>
      </p:pic>
      <p:pic>
        <p:nvPicPr>
          <p:cNvPr id="12" name="Picture 11">
            <a:extLst>
              <a:ext uri="{FF2B5EF4-FFF2-40B4-BE49-F238E27FC236}">
                <a16:creationId xmlns:a16="http://schemas.microsoft.com/office/drawing/2014/main" id="{03560D0B-5F2B-4A0C-B1BB-FF40D8C2A1A9}"/>
              </a:ext>
            </a:extLst>
          </p:cNvPr>
          <p:cNvPicPr>
            <a:picLocks noChangeAspect="1"/>
          </p:cNvPicPr>
          <p:nvPr userDrawn="1"/>
        </p:nvPicPr>
        <p:blipFill>
          <a:blip r:embed="rId86">
            <a:extLst>
              <a:ext uri="{28A0092B-C50C-407E-A947-70E740481C1C}">
                <a14:useLocalDpi xmlns:a14="http://schemas.microsoft.com/office/drawing/2010/main" val="0"/>
              </a:ext>
            </a:extLst>
          </a:blip>
          <a:stretch>
            <a:fillRect/>
          </a:stretch>
        </p:blipFill>
        <p:spPr>
          <a:xfrm>
            <a:off x="9372541" y="6061486"/>
            <a:ext cx="2719706" cy="674126"/>
          </a:xfrm>
          <a:prstGeom prst="rect">
            <a:avLst/>
          </a:prstGeom>
        </p:spPr>
      </p:pic>
    </p:spTree>
    <p:extLst>
      <p:ext uri="{BB962C8B-B14F-4D97-AF65-F5344CB8AC3E}">
        <p14:creationId xmlns:p14="http://schemas.microsoft.com/office/powerpoint/2010/main" val="407618330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 id="2147483878" r:id="rId31"/>
    <p:sldLayoutId id="2147483879" r:id="rId32"/>
    <p:sldLayoutId id="2147483880" r:id="rId33"/>
    <p:sldLayoutId id="2147483881" r:id="rId34"/>
    <p:sldLayoutId id="2147483882" r:id="rId35"/>
    <p:sldLayoutId id="2147483883" r:id="rId36"/>
    <p:sldLayoutId id="2147483884" r:id="rId37"/>
    <p:sldLayoutId id="2147483885" r:id="rId38"/>
    <p:sldLayoutId id="2147483886" r:id="rId39"/>
    <p:sldLayoutId id="2147483887" r:id="rId40"/>
    <p:sldLayoutId id="2147483888" r:id="rId41"/>
    <p:sldLayoutId id="2147483889" r:id="rId42"/>
    <p:sldLayoutId id="2147483890" r:id="rId43"/>
    <p:sldLayoutId id="2147483891" r:id="rId44"/>
    <p:sldLayoutId id="2147483892" r:id="rId45"/>
    <p:sldLayoutId id="2147483893" r:id="rId46"/>
    <p:sldLayoutId id="2147483894" r:id="rId47"/>
    <p:sldLayoutId id="2147483895" r:id="rId48"/>
    <p:sldLayoutId id="2147483896" r:id="rId49"/>
    <p:sldLayoutId id="2147483897" r:id="rId50"/>
    <p:sldLayoutId id="2147483898" r:id="rId51"/>
    <p:sldLayoutId id="2147483899" r:id="rId52"/>
    <p:sldLayoutId id="2147483900" r:id="rId53"/>
    <p:sldLayoutId id="2147483901" r:id="rId54"/>
    <p:sldLayoutId id="2147483902" r:id="rId55"/>
    <p:sldLayoutId id="2147483903" r:id="rId56"/>
    <p:sldLayoutId id="2147483904" r:id="rId57"/>
    <p:sldLayoutId id="2147483905" r:id="rId58"/>
    <p:sldLayoutId id="2147483906" r:id="rId59"/>
    <p:sldLayoutId id="2147483907" r:id="rId60"/>
    <p:sldLayoutId id="2147483908" r:id="rId61"/>
    <p:sldLayoutId id="2147483909" r:id="rId62"/>
    <p:sldLayoutId id="2147483910" r:id="rId63"/>
    <p:sldLayoutId id="2147483911" r:id="rId64"/>
    <p:sldLayoutId id="2147483912" r:id="rId65"/>
    <p:sldLayoutId id="2147483913" r:id="rId66"/>
    <p:sldLayoutId id="2147483914" r:id="rId67"/>
    <p:sldLayoutId id="2147483915" r:id="rId68"/>
    <p:sldLayoutId id="2147483916" r:id="rId69"/>
    <p:sldLayoutId id="2147483917" r:id="rId70"/>
    <p:sldLayoutId id="2147483918" r:id="rId71"/>
    <p:sldLayoutId id="2147483919" r:id="rId72"/>
    <p:sldLayoutId id="2147483920" r:id="rId73"/>
    <p:sldLayoutId id="2147483921" r:id="rId74"/>
    <p:sldLayoutId id="2147483922" r:id="rId75"/>
    <p:sldLayoutId id="2147483923" r:id="rId76"/>
    <p:sldLayoutId id="2147483924" r:id="rId77"/>
    <p:sldLayoutId id="2147483925" r:id="rId78"/>
    <p:sldLayoutId id="2147483926" r:id="rId79"/>
    <p:sldLayoutId id="2147483927" r:id="rId80"/>
    <p:sldLayoutId id="2147483929" r:id="rId81"/>
    <p:sldLayoutId id="2147483930" r:id="rId82"/>
    <p:sldLayoutId id="2147483933" r:id="rId83"/>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25">
            <a:extLst>
              <a:ext uri="{FF2B5EF4-FFF2-40B4-BE49-F238E27FC236}">
                <a16:creationId xmlns:a16="http://schemas.microsoft.com/office/drawing/2014/main" id="{3A407B22-28C1-4CD0-91DB-C9D07AEE9DC2}"/>
              </a:ext>
            </a:extLst>
          </p:cNvPr>
          <p:cNvSpPr txBox="1">
            <a:spLocks/>
          </p:cNvSpPr>
          <p:nvPr/>
        </p:nvSpPr>
        <p:spPr>
          <a:xfrm>
            <a:off x="-1" y="1949116"/>
            <a:ext cx="7098633" cy="2660205"/>
          </a:xfrm>
          <a:prstGeom prst="rect">
            <a:avLst/>
          </a:prstGeom>
          <a:solidFill>
            <a:srgbClr val="035BBC"/>
          </a:solidFill>
        </p:spPr>
        <p:txBody>
          <a:bodyPr vert="horz" lIns="91440" tIns="45720" rIns="91440" bIns="45720" rtlCol="0" anchor="ctr">
            <a:normAutofit/>
          </a:bodyPr>
          <a:lstStyle>
            <a:defPPr>
              <a:defRPr lang="en-US"/>
            </a:defPPr>
            <a:lvl1pPr>
              <a:lnSpc>
                <a:spcPct val="90000"/>
              </a:lnSpc>
              <a:spcBef>
                <a:spcPct val="0"/>
              </a:spcBef>
              <a:buNone/>
              <a:defRPr sz="3000" b="1">
                <a:solidFill>
                  <a:schemeClr val="bg1"/>
                </a:solidFill>
                <a:latin typeface="Arial" panose="020B0604020202020204" pitchFamily="34" charset="0"/>
                <a:ea typeface="+mj-ea"/>
                <a:cs typeface="Arial" panose="020B0604020202020204" pitchFamily="34" charset="0"/>
              </a:defRPr>
            </a:lvl1pPr>
          </a:lstStyle>
          <a:p>
            <a:r>
              <a:rPr lang="en-GB"/>
              <a:t>Variants of concern and areas of enduring transmission</a:t>
            </a:r>
          </a:p>
          <a:p>
            <a:endParaRPr lang="en-GB" sz="1000"/>
          </a:p>
          <a:p>
            <a:r>
              <a:rPr lang="en-GB" sz="2400" b="0"/>
              <a:t>Carolyn Wilkins, Contain Director, NHS Test and Trace and CEO of Oldham Council </a:t>
            </a:r>
          </a:p>
        </p:txBody>
      </p:sp>
    </p:spTree>
    <p:extLst>
      <p:ext uri="{BB962C8B-B14F-4D97-AF65-F5344CB8AC3E}">
        <p14:creationId xmlns:p14="http://schemas.microsoft.com/office/powerpoint/2010/main" val="43074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F90B3-374F-4B6A-9680-F177800F3199}"/>
              </a:ext>
            </a:extLst>
          </p:cNvPr>
          <p:cNvSpPr>
            <a:spLocks noGrp="1"/>
          </p:cNvSpPr>
          <p:nvPr>
            <p:ph idx="1"/>
          </p:nvPr>
        </p:nvSpPr>
        <p:spPr>
          <a:xfrm>
            <a:off x="207921" y="1156187"/>
            <a:ext cx="8311740" cy="4976541"/>
          </a:xfrm>
        </p:spPr>
        <p:txBody>
          <a:bodyPr>
            <a:noAutofit/>
          </a:bodyPr>
          <a:lstStyle/>
          <a:p>
            <a:pPr lvl="0">
              <a:lnSpc>
                <a:spcPct val="100000"/>
              </a:lnSpc>
              <a:spcBef>
                <a:spcPts val="0"/>
              </a:spcBef>
            </a:pPr>
            <a:r>
              <a:rPr lang="en-GB" sz="2200" dirty="0">
                <a:latin typeface="Arial" panose="020B0604020202020204" pitchFamily="34" charset="0"/>
                <a:cs typeface="Arial" panose="020B0604020202020204" pitchFamily="34" charset="0"/>
              </a:rPr>
              <a:t>A person’s cells are used by the Sars-Cov-2 (COVID-19) virus to create copies of itself. The copying process is not always accurate: genetic changes can result in variants of the original virus.</a:t>
            </a:r>
          </a:p>
          <a:p>
            <a:pPr lvl="0">
              <a:lnSpc>
                <a:spcPct val="100000"/>
              </a:lnSpc>
              <a:spcBef>
                <a:spcPts val="0"/>
              </a:spcBef>
            </a:pPr>
            <a:endParaRPr lang="en-GB" sz="1000" dirty="0">
              <a:latin typeface="Arial" panose="020B0604020202020204" pitchFamily="34" charset="0"/>
              <a:cs typeface="Arial" panose="020B0604020202020204" pitchFamily="34" charset="0"/>
            </a:endParaRPr>
          </a:p>
          <a:p>
            <a:pPr lvl="0">
              <a:lnSpc>
                <a:spcPct val="100000"/>
              </a:lnSpc>
              <a:spcBef>
                <a:spcPts val="0"/>
              </a:spcBef>
            </a:pPr>
            <a:r>
              <a:rPr lang="en-GB" sz="2200" dirty="0">
                <a:latin typeface="Arial" panose="020B0604020202020204" pitchFamily="34" charset="0"/>
                <a:cs typeface="Arial" panose="020B0604020202020204" pitchFamily="34" charset="0"/>
              </a:rPr>
              <a:t>In the UK variants are detected by genomic sequencing of samples taken from infected individuals or wastewater. Over 4,000 such mutations have been identified since the start of the pandemic. </a:t>
            </a:r>
          </a:p>
          <a:p>
            <a:pPr lvl="0">
              <a:lnSpc>
                <a:spcPct val="100000"/>
              </a:lnSpc>
              <a:spcBef>
                <a:spcPts val="0"/>
              </a:spcBef>
            </a:pPr>
            <a:endParaRPr lang="en-GB" sz="1000" dirty="0">
              <a:latin typeface="Arial" panose="020B0604020202020204" pitchFamily="34" charset="0"/>
              <a:cs typeface="Arial" panose="020B0604020202020204" pitchFamily="34" charset="0"/>
            </a:endParaRPr>
          </a:p>
          <a:p>
            <a:pPr lvl="0">
              <a:lnSpc>
                <a:spcPct val="100000"/>
              </a:lnSpc>
              <a:spcBef>
                <a:spcPts val="0"/>
              </a:spcBef>
            </a:pPr>
            <a:r>
              <a:rPr lang="en-GB" sz="2200" dirty="0">
                <a:latin typeface="Arial" panose="020B0604020202020204" pitchFamily="34" charset="0"/>
                <a:cs typeface="Arial" panose="020B0604020202020204" pitchFamily="34" charset="0"/>
              </a:rPr>
              <a:t>These random variations can make the variant more or less transmissible (easily spread) than the original, more or less likely to cause severe disease, and more or less likely to evade the immune response of people who have been vaccinated. </a:t>
            </a:r>
          </a:p>
          <a:p>
            <a:pPr lvl="0">
              <a:lnSpc>
                <a:spcPct val="100000"/>
              </a:lnSpc>
              <a:spcBef>
                <a:spcPts val="0"/>
              </a:spcBef>
            </a:pPr>
            <a:endParaRPr lang="en-GB" sz="1000" dirty="0">
              <a:latin typeface="Arial" panose="020B0604020202020204" pitchFamily="34" charset="0"/>
              <a:cs typeface="Arial" panose="020B0604020202020204" pitchFamily="34" charset="0"/>
            </a:endParaRPr>
          </a:p>
          <a:p>
            <a:pPr lvl="0">
              <a:lnSpc>
                <a:spcPct val="100000"/>
              </a:lnSpc>
              <a:spcBef>
                <a:spcPts val="0"/>
              </a:spcBef>
            </a:pPr>
            <a:r>
              <a:rPr lang="en-GB" sz="2200" dirty="0">
                <a:latin typeface="Arial" panose="020B0604020202020204" pitchFamily="34" charset="0"/>
                <a:cs typeface="Arial" panose="020B0604020202020204" pitchFamily="34" charset="0"/>
              </a:rPr>
              <a:t>Examples include the ‘alpha’ variant, which was first identified in Kent; and the ‘delta’ variant which was first identified in India.</a:t>
            </a:r>
          </a:p>
          <a:p>
            <a:pPr lvl="0">
              <a:lnSpc>
                <a:spcPct val="100000"/>
              </a:lnSpc>
              <a:spcBef>
                <a:spcPts val="0"/>
              </a:spcBef>
            </a:pPr>
            <a:endParaRPr lang="en-GB" sz="2200" dirty="0">
              <a:latin typeface="Arial" panose="020B0604020202020204" pitchFamily="34" charset="0"/>
              <a:cs typeface="Arial" panose="020B0604020202020204" pitchFamily="34" charset="0"/>
            </a:endParaRPr>
          </a:p>
        </p:txBody>
      </p:sp>
      <p:sp>
        <p:nvSpPr>
          <p:cNvPr id="6" name="Title 25">
            <a:extLst>
              <a:ext uri="{FF2B5EF4-FFF2-40B4-BE49-F238E27FC236}">
                <a16:creationId xmlns:a16="http://schemas.microsoft.com/office/drawing/2014/main" id="{3A407B22-28C1-4CD0-91DB-C9D07AEE9DC2}"/>
              </a:ext>
            </a:extLst>
          </p:cNvPr>
          <p:cNvSpPr txBox="1">
            <a:spLocks/>
          </p:cNvSpPr>
          <p:nvPr/>
        </p:nvSpPr>
        <p:spPr>
          <a:xfrm>
            <a:off x="449999" y="340920"/>
            <a:ext cx="6001136" cy="548314"/>
          </a:xfrm>
          <a:prstGeom prst="rect">
            <a:avLst/>
          </a:prstGeom>
          <a:solidFill>
            <a:srgbClr val="035BBC"/>
          </a:solidFill>
        </p:spPr>
        <p:txBody>
          <a:bodyPr vert="horz" lIns="91440" tIns="45720" rIns="91440" bIns="45720" rtlCol="0" anchor="ctr">
            <a:normAutofit/>
          </a:bodyPr>
          <a:lstStyle>
            <a:defPPr>
              <a:defRPr lang="en-US"/>
            </a:defPPr>
            <a:lvl1pPr>
              <a:lnSpc>
                <a:spcPct val="90000"/>
              </a:lnSpc>
              <a:spcBef>
                <a:spcPct val="0"/>
              </a:spcBef>
              <a:buNone/>
              <a:defRPr sz="3000" b="1">
                <a:solidFill>
                  <a:schemeClr val="bg1"/>
                </a:solidFill>
                <a:latin typeface="Arial" panose="020B0604020202020204" pitchFamily="34" charset="0"/>
                <a:ea typeface="+mj-ea"/>
                <a:cs typeface="Arial" panose="020B0604020202020204" pitchFamily="34" charset="0"/>
              </a:defRPr>
            </a:lvl1pPr>
          </a:lstStyle>
          <a:p>
            <a:r>
              <a:rPr lang="en-GB"/>
              <a:t>Variants</a:t>
            </a:r>
          </a:p>
        </p:txBody>
      </p:sp>
      <p:grpSp>
        <p:nvGrpSpPr>
          <p:cNvPr id="32" name="Group 31">
            <a:extLst>
              <a:ext uri="{FF2B5EF4-FFF2-40B4-BE49-F238E27FC236}">
                <a16:creationId xmlns:a16="http://schemas.microsoft.com/office/drawing/2014/main" id="{369DC8E1-5C24-4B81-9D50-4CBEC7173EEB}"/>
              </a:ext>
            </a:extLst>
          </p:cNvPr>
          <p:cNvGrpSpPr/>
          <p:nvPr/>
        </p:nvGrpSpPr>
        <p:grpSpPr>
          <a:xfrm>
            <a:off x="8377824" y="1316704"/>
            <a:ext cx="3753438" cy="4976541"/>
            <a:chOff x="8427000" y="1538550"/>
            <a:chExt cx="3521405" cy="4569894"/>
          </a:xfrm>
        </p:grpSpPr>
        <p:grpSp>
          <p:nvGrpSpPr>
            <p:cNvPr id="25" name="Group 24">
              <a:extLst>
                <a:ext uri="{FF2B5EF4-FFF2-40B4-BE49-F238E27FC236}">
                  <a16:creationId xmlns:a16="http://schemas.microsoft.com/office/drawing/2014/main" id="{10BC9B86-105F-4DB6-B921-87D93D543BCE}"/>
                </a:ext>
              </a:extLst>
            </p:cNvPr>
            <p:cNvGrpSpPr/>
            <p:nvPr/>
          </p:nvGrpSpPr>
          <p:grpSpPr>
            <a:xfrm>
              <a:off x="8516643" y="1538550"/>
              <a:ext cx="3431762" cy="2932252"/>
              <a:chOff x="8498718" y="1486600"/>
              <a:chExt cx="3431762" cy="2932252"/>
            </a:xfrm>
          </p:grpSpPr>
          <p:grpSp>
            <p:nvGrpSpPr>
              <p:cNvPr id="8" name="Group 7">
                <a:extLst>
                  <a:ext uri="{FF2B5EF4-FFF2-40B4-BE49-F238E27FC236}">
                    <a16:creationId xmlns:a16="http://schemas.microsoft.com/office/drawing/2014/main" id="{A95A0AF7-3418-4E79-AB0F-F9C4DEAE9B9C}"/>
                  </a:ext>
                </a:extLst>
              </p:cNvPr>
              <p:cNvGrpSpPr/>
              <p:nvPr/>
            </p:nvGrpSpPr>
            <p:grpSpPr>
              <a:xfrm>
                <a:off x="8571333" y="1898191"/>
                <a:ext cx="2797600" cy="2138964"/>
                <a:chOff x="8088508" y="1853317"/>
                <a:chExt cx="3653493" cy="2793350"/>
              </a:xfrm>
            </p:grpSpPr>
            <p:pic>
              <p:nvPicPr>
                <p:cNvPr id="2" name="Picture 1">
                  <a:extLst>
                    <a:ext uri="{FF2B5EF4-FFF2-40B4-BE49-F238E27FC236}">
                      <a16:creationId xmlns:a16="http://schemas.microsoft.com/office/drawing/2014/main" id="{8A2745B1-8421-4D6B-AF3B-B09712D6D385}"/>
                    </a:ext>
                  </a:extLst>
                </p:cNvPr>
                <p:cNvPicPr>
                  <a:picLocks noChangeAspect="1"/>
                </p:cNvPicPr>
                <p:nvPr/>
              </p:nvPicPr>
              <p:blipFill>
                <a:blip r:embed="rId3"/>
                <a:stretch>
                  <a:fillRect/>
                </a:stretch>
              </p:blipFill>
              <p:spPr>
                <a:xfrm>
                  <a:off x="9386613" y="1853317"/>
                  <a:ext cx="1057283" cy="1071570"/>
                </a:xfrm>
                <a:prstGeom prst="rect">
                  <a:avLst/>
                </a:prstGeom>
              </p:spPr>
            </p:pic>
            <p:pic>
              <p:nvPicPr>
                <p:cNvPr id="10" name="Picture 9">
                  <a:extLst>
                    <a:ext uri="{FF2B5EF4-FFF2-40B4-BE49-F238E27FC236}">
                      <a16:creationId xmlns:a16="http://schemas.microsoft.com/office/drawing/2014/main" id="{A064070B-9DC1-4DE7-908A-B60A42A1E9B5}"/>
                    </a:ext>
                  </a:extLst>
                </p:cNvPr>
                <p:cNvPicPr>
                  <a:picLocks noChangeAspect="1"/>
                </p:cNvPicPr>
                <p:nvPr/>
              </p:nvPicPr>
              <p:blipFill>
                <a:blip r:embed="rId3">
                  <a:duotone>
                    <a:schemeClr val="accent1">
                      <a:shade val="45000"/>
                      <a:satMod val="135000"/>
                    </a:schemeClr>
                    <a:prstClr val="white"/>
                  </a:duotone>
                </a:blip>
                <a:stretch>
                  <a:fillRect/>
                </a:stretch>
              </p:blipFill>
              <p:spPr>
                <a:xfrm>
                  <a:off x="8088508" y="3575093"/>
                  <a:ext cx="1057282" cy="1071574"/>
                </a:xfrm>
                <a:prstGeom prst="rect">
                  <a:avLst/>
                </a:prstGeom>
              </p:spPr>
            </p:pic>
            <p:pic>
              <p:nvPicPr>
                <p:cNvPr id="11" name="Picture 10">
                  <a:extLst>
                    <a:ext uri="{FF2B5EF4-FFF2-40B4-BE49-F238E27FC236}">
                      <a16:creationId xmlns:a16="http://schemas.microsoft.com/office/drawing/2014/main" id="{B0BC81DE-4EE4-4A02-977F-1AC770D12530}"/>
                    </a:ext>
                  </a:extLst>
                </p:cNvPr>
                <p:cNvPicPr>
                  <a:picLocks noChangeAspect="1"/>
                </p:cNvPicPr>
                <p:nvPr/>
              </p:nvPicPr>
              <p:blipFill>
                <a:blip r:embed="rId3">
                  <a:duotone>
                    <a:schemeClr val="accent4">
                      <a:shade val="45000"/>
                      <a:satMod val="135000"/>
                    </a:schemeClr>
                    <a:prstClr val="white"/>
                  </a:duotone>
                </a:blip>
                <a:stretch>
                  <a:fillRect/>
                </a:stretch>
              </p:blipFill>
              <p:spPr>
                <a:xfrm>
                  <a:off x="9386613" y="3569716"/>
                  <a:ext cx="1057282" cy="1071570"/>
                </a:xfrm>
                <a:prstGeom prst="rect">
                  <a:avLst/>
                </a:prstGeom>
              </p:spPr>
            </p:pic>
            <p:pic>
              <p:nvPicPr>
                <p:cNvPr id="12" name="Picture 11">
                  <a:extLst>
                    <a:ext uri="{FF2B5EF4-FFF2-40B4-BE49-F238E27FC236}">
                      <a16:creationId xmlns:a16="http://schemas.microsoft.com/office/drawing/2014/main" id="{42EE559C-6E9D-4125-B6EB-FF73BD593AB9}"/>
                    </a:ext>
                  </a:extLst>
                </p:cNvPr>
                <p:cNvPicPr>
                  <a:picLocks noChangeAspect="1"/>
                </p:cNvPicPr>
                <p:nvPr/>
              </p:nvPicPr>
              <p:blipFill>
                <a:blip r:embed="rId3"/>
                <a:stretch>
                  <a:fillRect/>
                </a:stretch>
              </p:blipFill>
              <p:spPr>
                <a:xfrm>
                  <a:off x="10684719" y="3575090"/>
                  <a:ext cx="1057282" cy="1071570"/>
                </a:xfrm>
                <a:prstGeom prst="rect">
                  <a:avLst/>
                </a:prstGeom>
              </p:spPr>
            </p:pic>
          </p:grpSp>
          <p:cxnSp>
            <p:nvCxnSpPr>
              <p:cNvPr id="14" name="Connector: Curved 13">
                <a:extLst>
                  <a:ext uri="{FF2B5EF4-FFF2-40B4-BE49-F238E27FC236}">
                    <a16:creationId xmlns:a16="http://schemas.microsoft.com/office/drawing/2014/main" id="{DED9A261-B1D9-4CD1-9F4F-8310079034EE}"/>
                  </a:ext>
                </a:extLst>
              </p:cNvPr>
              <p:cNvCxnSpPr>
                <a:stCxn id="2" idx="2"/>
                <a:endCxn id="10" idx="0"/>
              </p:cNvCxnSpPr>
              <p:nvPr/>
            </p:nvCxnSpPr>
            <p:spPr>
              <a:xfrm rot="5400000">
                <a:off x="9224190" y="2470670"/>
                <a:ext cx="497885" cy="99400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79C566FC-1052-4FDD-847F-28BC7863D4B2}"/>
                  </a:ext>
                </a:extLst>
              </p:cNvPr>
              <p:cNvCxnSpPr>
                <a:cxnSpLocks/>
                <a:stCxn id="2" idx="2"/>
                <a:endCxn id="12" idx="0"/>
              </p:cNvCxnSpPr>
              <p:nvPr/>
            </p:nvCxnSpPr>
            <p:spPr>
              <a:xfrm rot="16200000" flipH="1">
                <a:off x="10218193" y="2470669"/>
                <a:ext cx="497883" cy="99400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40B4B74-8721-4609-8DA2-FC026ED91AB9}"/>
                  </a:ext>
                </a:extLst>
              </p:cNvPr>
              <p:cNvCxnSpPr>
                <a:stCxn id="2" idx="2"/>
                <a:endCxn id="11" idx="0"/>
              </p:cNvCxnSpPr>
              <p:nvPr/>
            </p:nvCxnSpPr>
            <p:spPr>
              <a:xfrm>
                <a:off x="9970133" y="2718729"/>
                <a:ext cx="0" cy="493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09EA54-A06B-4A7B-98B2-C20E4D0038C2}"/>
                  </a:ext>
                </a:extLst>
              </p:cNvPr>
              <p:cNvSpPr/>
              <p:nvPr/>
            </p:nvSpPr>
            <p:spPr>
              <a:xfrm>
                <a:off x="9506956" y="1486600"/>
                <a:ext cx="926353" cy="44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2"/>
                    </a:solidFill>
                  </a:rPr>
                  <a:t>Sars-Cov-2</a:t>
                </a:r>
              </a:p>
              <a:p>
                <a:pPr algn="ctr"/>
                <a:r>
                  <a:rPr lang="en-GB" sz="1050" b="1">
                    <a:solidFill>
                      <a:schemeClr val="tx2"/>
                    </a:solidFill>
                  </a:rPr>
                  <a:t>‘Original’</a:t>
                </a:r>
              </a:p>
            </p:txBody>
          </p:sp>
          <p:sp>
            <p:nvSpPr>
              <p:cNvPr id="21" name="Rectangle 20">
                <a:extLst>
                  <a:ext uri="{FF2B5EF4-FFF2-40B4-BE49-F238E27FC236}">
                    <a16:creationId xmlns:a16="http://schemas.microsoft.com/office/drawing/2014/main" id="{702A6968-FBF2-47CC-B91F-556B58EBBE66}"/>
                  </a:ext>
                </a:extLst>
              </p:cNvPr>
              <p:cNvSpPr/>
              <p:nvPr/>
            </p:nvSpPr>
            <p:spPr>
              <a:xfrm>
                <a:off x="8498718" y="3976593"/>
                <a:ext cx="926353" cy="44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a:solidFill>
                      <a:schemeClr val="tx2"/>
                    </a:solidFill>
                  </a:rPr>
                  <a:t>Sars-Cov-2</a:t>
                </a:r>
              </a:p>
              <a:p>
                <a:pPr algn="ctr"/>
                <a:r>
                  <a:rPr lang="en-GB" sz="1050" b="1">
                    <a:solidFill>
                      <a:schemeClr val="tx2"/>
                    </a:solidFill>
                  </a:rPr>
                  <a:t>‘Variant’</a:t>
                </a:r>
              </a:p>
              <a:p>
                <a:pPr algn="ctr"/>
                <a:r>
                  <a:rPr lang="en-GB" sz="1050" b="1">
                    <a:solidFill>
                      <a:schemeClr val="tx2"/>
                    </a:solidFill>
                  </a:rPr>
                  <a:t>e.g. B.1.1.7</a:t>
                </a:r>
              </a:p>
            </p:txBody>
          </p:sp>
          <p:sp>
            <p:nvSpPr>
              <p:cNvPr id="22" name="Rectangle 21">
                <a:extLst>
                  <a:ext uri="{FF2B5EF4-FFF2-40B4-BE49-F238E27FC236}">
                    <a16:creationId xmlns:a16="http://schemas.microsoft.com/office/drawing/2014/main" id="{3FC9E02B-7C1C-4FCE-86E0-6105317E3363}"/>
                  </a:ext>
                </a:extLst>
              </p:cNvPr>
              <p:cNvSpPr/>
              <p:nvPr/>
            </p:nvSpPr>
            <p:spPr>
              <a:xfrm>
                <a:off x="9529027" y="3976593"/>
                <a:ext cx="926353" cy="44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a:solidFill>
                      <a:schemeClr val="tx2"/>
                    </a:solidFill>
                  </a:rPr>
                  <a:t>Sars-Cov-2</a:t>
                </a:r>
              </a:p>
              <a:p>
                <a:pPr algn="ctr"/>
                <a:r>
                  <a:rPr lang="en-GB" sz="1050" b="1">
                    <a:solidFill>
                      <a:schemeClr val="tx2"/>
                    </a:solidFill>
                  </a:rPr>
                  <a:t>‘Variant’</a:t>
                </a:r>
              </a:p>
              <a:p>
                <a:pPr algn="ctr"/>
                <a:r>
                  <a:rPr lang="en-GB" sz="1050" b="1">
                    <a:solidFill>
                      <a:schemeClr val="tx2"/>
                    </a:solidFill>
                  </a:rPr>
                  <a:t>e.g. B.1.351</a:t>
                </a:r>
              </a:p>
            </p:txBody>
          </p:sp>
          <p:sp>
            <p:nvSpPr>
              <p:cNvPr id="23" name="Rectangle 22">
                <a:extLst>
                  <a:ext uri="{FF2B5EF4-FFF2-40B4-BE49-F238E27FC236}">
                    <a16:creationId xmlns:a16="http://schemas.microsoft.com/office/drawing/2014/main" id="{9C63EEFD-93CB-462F-9345-9D38A3641630}"/>
                  </a:ext>
                </a:extLst>
              </p:cNvPr>
              <p:cNvSpPr/>
              <p:nvPr/>
            </p:nvSpPr>
            <p:spPr>
              <a:xfrm>
                <a:off x="10535538" y="3976593"/>
                <a:ext cx="926353" cy="44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a:solidFill>
                      <a:schemeClr val="tx2"/>
                    </a:solidFill>
                  </a:rPr>
                  <a:t>Sars-Cov-2</a:t>
                </a:r>
              </a:p>
              <a:p>
                <a:pPr algn="ctr"/>
                <a:r>
                  <a:rPr lang="en-GB" sz="1050" b="1">
                    <a:solidFill>
                      <a:schemeClr val="tx2"/>
                    </a:solidFill>
                  </a:rPr>
                  <a:t>‘Original’</a:t>
                </a:r>
              </a:p>
            </p:txBody>
          </p:sp>
          <p:sp>
            <p:nvSpPr>
              <p:cNvPr id="24" name="Rectangle 23">
                <a:extLst>
                  <a:ext uri="{FF2B5EF4-FFF2-40B4-BE49-F238E27FC236}">
                    <a16:creationId xmlns:a16="http://schemas.microsoft.com/office/drawing/2014/main" id="{AA9BB85B-3ACF-4A2B-AEA5-FE2F4B13BAA4}"/>
                  </a:ext>
                </a:extLst>
              </p:cNvPr>
              <p:cNvSpPr/>
              <p:nvPr/>
            </p:nvSpPr>
            <p:spPr>
              <a:xfrm>
                <a:off x="10487031" y="2502233"/>
                <a:ext cx="1443449" cy="496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a:solidFill>
                      <a:schemeClr val="tx2"/>
                    </a:solidFill>
                  </a:rPr>
                  <a:t>Copying process gives rise to some genetic variation</a:t>
                </a:r>
              </a:p>
            </p:txBody>
          </p:sp>
        </p:grpSp>
        <p:grpSp>
          <p:nvGrpSpPr>
            <p:cNvPr id="31" name="Group 30">
              <a:extLst>
                <a:ext uri="{FF2B5EF4-FFF2-40B4-BE49-F238E27FC236}">
                  <a16:creationId xmlns:a16="http://schemas.microsoft.com/office/drawing/2014/main" id="{0B8D1014-72CA-4B83-A887-B3D00050EF45}"/>
                </a:ext>
              </a:extLst>
            </p:cNvPr>
            <p:cNvGrpSpPr/>
            <p:nvPr/>
          </p:nvGrpSpPr>
          <p:grpSpPr>
            <a:xfrm>
              <a:off x="8516642" y="4798103"/>
              <a:ext cx="2963173" cy="1310341"/>
              <a:chOff x="8516642" y="4565026"/>
              <a:chExt cx="2963173" cy="1310341"/>
            </a:xfrm>
          </p:grpSpPr>
          <p:sp>
            <p:nvSpPr>
              <p:cNvPr id="26" name="Rectangle 25">
                <a:extLst>
                  <a:ext uri="{FF2B5EF4-FFF2-40B4-BE49-F238E27FC236}">
                    <a16:creationId xmlns:a16="http://schemas.microsoft.com/office/drawing/2014/main" id="{4F14CD80-BCDF-4DBB-B591-C157426278DA}"/>
                  </a:ext>
                </a:extLst>
              </p:cNvPr>
              <p:cNvSpPr/>
              <p:nvPr/>
            </p:nvSpPr>
            <p:spPr>
              <a:xfrm>
                <a:off x="8607479" y="4844964"/>
                <a:ext cx="2768855" cy="2948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2"/>
                    </a:solidFill>
                  </a:rPr>
                  <a:t>Transmission</a:t>
                </a:r>
              </a:p>
            </p:txBody>
          </p:sp>
          <p:sp>
            <p:nvSpPr>
              <p:cNvPr id="27" name="Rectangle 26">
                <a:extLst>
                  <a:ext uri="{FF2B5EF4-FFF2-40B4-BE49-F238E27FC236}">
                    <a16:creationId xmlns:a16="http://schemas.microsoft.com/office/drawing/2014/main" id="{603D65FE-EE40-42C2-9472-3BB89C21EDD3}"/>
                  </a:ext>
                </a:extLst>
              </p:cNvPr>
              <p:cNvSpPr/>
              <p:nvPr/>
            </p:nvSpPr>
            <p:spPr>
              <a:xfrm>
                <a:off x="8607479" y="5212765"/>
                <a:ext cx="2768855" cy="2948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2"/>
                    </a:solidFill>
                  </a:rPr>
                  <a:t>Susceptibility to immune response</a:t>
                </a:r>
              </a:p>
            </p:txBody>
          </p:sp>
          <p:sp>
            <p:nvSpPr>
              <p:cNvPr id="28" name="Rectangle 27">
                <a:extLst>
                  <a:ext uri="{FF2B5EF4-FFF2-40B4-BE49-F238E27FC236}">
                    <a16:creationId xmlns:a16="http://schemas.microsoft.com/office/drawing/2014/main" id="{562538BC-D058-4CDC-AF52-334E3E916CB2}"/>
                  </a:ext>
                </a:extLst>
              </p:cNvPr>
              <p:cNvSpPr/>
              <p:nvPr/>
            </p:nvSpPr>
            <p:spPr>
              <a:xfrm>
                <a:off x="8607479" y="5580566"/>
                <a:ext cx="2768855" cy="2948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2"/>
                    </a:solidFill>
                  </a:rPr>
                  <a:t>Severity of resulting disease</a:t>
                </a:r>
              </a:p>
            </p:txBody>
          </p:sp>
          <p:sp>
            <p:nvSpPr>
              <p:cNvPr id="29" name="Right Brace 28">
                <a:extLst>
                  <a:ext uri="{FF2B5EF4-FFF2-40B4-BE49-F238E27FC236}">
                    <a16:creationId xmlns:a16="http://schemas.microsoft.com/office/drawing/2014/main" id="{64CAB459-DDFC-4015-B4EA-0C19255BD974}"/>
                  </a:ext>
                </a:extLst>
              </p:cNvPr>
              <p:cNvSpPr/>
              <p:nvPr/>
            </p:nvSpPr>
            <p:spPr>
              <a:xfrm rot="5400000">
                <a:off x="9916306" y="3165362"/>
                <a:ext cx="163846" cy="29631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0" name="Rectangle 29">
              <a:extLst>
                <a:ext uri="{FF2B5EF4-FFF2-40B4-BE49-F238E27FC236}">
                  <a16:creationId xmlns:a16="http://schemas.microsoft.com/office/drawing/2014/main" id="{85E81935-E691-4D3F-9265-C3B99F4401D2}"/>
                </a:ext>
              </a:extLst>
            </p:cNvPr>
            <p:cNvSpPr/>
            <p:nvPr/>
          </p:nvSpPr>
          <p:spPr>
            <a:xfrm>
              <a:off x="8427000" y="4605718"/>
              <a:ext cx="3225359" cy="496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a:solidFill>
                    <a:schemeClr val="tx2"/>
                  </a:solidFill>
                </a:rPr>
                <a:t>Variation may result in changes to features of the virus</a:t>
              </a:r>
            </a:p>
          </p:txBody>
        </p:sp>
      </p:grpSp>
      <p:pic>
        <p:nvPicPr>
          <p:cNvPr id="5" name="Picture 4">
            <a:extLst>
              <a:ext uri="{FF2B5EF4-FFF2-40B4-BE49-F238E27FC236}">
                <a16:creationId xmlns:a16="http://schemas.microsoft.com/office/drawing/2014/main" id="{EE120A73-C72A-4D4D-AFD8-3A7878EB8A02}"/>
              </a:ext>
            </a:extLst>
          </p:cNvPr>
          <p:cNvPicPr>
            <a:picLocks noChangeAspect="1"/>
          </p:cNvPicPr>
          <p:nvPr/>
        </p:nvPicPr>
        <p:blipFill>
          <a:blip r:embed="rId4"/>
          <a:stretch>
            <a:fillRect/>
          </a:stretch>
        </p:blipFill>
        <p:spPr>
          <a:xfrm>
            <a:off x="10628309" y="96035"/>
            <a:ext cx="1457994" cy="1380578"/>
          </a:xfrm>
          <a:prstGeom prst="rect">
            <a:avLst/>
          </a:prstGeom>
        </p:spPr>
      </p:pic>
    </p:spTree>
    <p:extLst>
      <p:ext uri="{BB962C8B-B14F-4D97-AF65-F5344CB8AC3E}">
        <p14:creationId xmlns:p14="http://schemas.microsoft.com/office/powerpoint/2010/main" val="323650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F90B3-374F-4B6A-9680-F177800F3199}"/>
              </a:ext>
            </a:extLst>
          </p:cNvPr>
          <p:cNvSpPr>
            <a:spLocks noGrp="1"/>
          </p:cNvSpPr>
          <p:nvPr>
            <p:ph idx="1"/>
          </p:nvPr>
        </p:nvSpPr>
        <p:spPr>
          <a:xfrm>
            <a:off x="449999" y="1194411"/>
            <a:ext cx="8061191" cy="4976541"/>
          </a:xfrm>
        </p:spPr>
        <p:txBody>
          <a:bodyPr>
            <a:noAutofit/>
          </a:bodyPr>
          <a:lstStyle/>
          <a:p>
            <a:pPr lvl="0">
              <a:lnSpc>
                <a:spcPct val="100000"/>
              </a:lnSpc>
              <a:spcBef>
                <a:spcPts val="0"/>
              </a:spcBef>
            </a:pPr>
            <a:r>
              <a:rPr lang="en-GB" sz="2200" dirty="0">
                <a:latin typeface="Arial" panose="020B0604020202020204" pitchFamily="34" charset="0"/>
                <a:cs typeface="Arial" panose="020B0604020202020204" pitchFamily="34" charset="0"/>
              </a:rPr>
              <a:t>Where we suspect that variations make the virus more easily spread, where the virus can evade the immune response of vaccinated people, or where the virus gives rise to more severe disease they become a </a:t>
            </a:r>
            <a:r>
              <a:rPr lang="en-GB" sz="2200" b="1" dirty="0">
                <a:latin typeface="Arial" panose="020B0604020202020204" pitchFamily="34" charset="0"/>
                <a:cs typeface="Arial" panose="020B0604020202020204" pitchFamily="34" charset="0"/>
              </a:rPr>
              <a:t>Variant Under Investigation</a:t>
            </a:r>
          </a:p>
          <a:p>
            <a:pPr lvl="0">
              <a:lnSpc>
                <a:spcPct val="100000"/>
              </a:lnSpc>
              <a:spcBef>
                <a:spcPts val="0"/>
              </a:spcBef>
            </a:pPr>
            <a:endParaRPr lang="en-GB" sz="1000" dirty="0">
              <a:latin typeface="Arial" panose="020B0604020202020204" pitchFamily="34" charset="0"/>
              <a:cs typeface="Arial" panose="020B0604020202020204" pitchFamily="34" charset="0"/>
            </a:endParaRPr>
          </a:p>
          <a:p>
            <a:pPr lvl="0">
              <a:lnSpc>
                <a:spcPct val="100000"/>
              </a:lnSpc>
              <a:spcBef>
                <a:spcPts val="0"/>
              </a:spcBef>
            </a:pPr>
            <a:r>
              <a:rPr lang="en-GB" sz="2200" dirty="0">
                <a:latin typeface="Arial" panose="020B0604020202020204" pitchFamily="34" charset="0"/>
                <a:cs typeface="Arial" panose="020B0604020202020204" pitchFamily="34" charset="0"/>
              </a:rPr>
              <a:t>When our suspicions are confirmed they become </a:t>
            </a:r>
            <a:r>
              <a:rPr lang="en-GB" sz="2200" b="1" dirty="0">
                <a:latin typeface="Arial" panose="020B0604020202020204" pitchFamily="34" charset="0"/>
                <a:cs typeface="Arial" panose="020B0604020202020204" pitchFamily="34" charset="0"/>
              </a:rPr>
              <a:t>Variants of Concern</a:t>
            </a:r>
            <a:r>
              <a:rPr lang="en-GB" sz="2200" dirty="0">
                <a:latin typeface="Arial" panose="020B0604020202020204" pitchFamily="34" charset="0"/>
                <a:cs typeface="Arial" panose="020B0604020202020204" pitchFamily="34" charset="0"/>
              </a:rPr>
              <a:t>, and urgent action is needed to identify where they exist and to minimise the spread of them. </a:t>
            </a:r>
          </a:p>
          <a:p>
            <a:pPr>
              <a:lnSpc>
                <a:spcPct val="100000"/>
              </a:lnSpc>
              <a:spcBef>
                <a:spcPts val="0"/>
              </a:spcBef>
            </a:pPr>
            <a:endParaRPr lang="en-GB" sz="1000" dirty="0">
              <a:latin typeface="Arial" panose="020B0604020202020204" pitchFamily="34" charset="0"/>
              <a:cs typeface="Arial" panose="020B0604020202020204" pitchFamily="34" charset="0"/>
            </a:endParaRPr>
          </a:p>
          <a:p>
            <a:pPr>
              <a:lnSpc>
                <a:spcPct val="100000"/>
              </a:lnSpc>
              <a:spcBef>
                <a:spcPts val="0"/>
              </a:spcBef>
            </a:pPr>
            <a:r>
              <a:rPr lang="en-GB" sz="2200" dirty="0">
                <a:latin typeface="Arial" panose="020B0604020202020204" pitchFamily="34" charset="0"/>
                <a:cs typeface="Arial" panose="020B0604020202020204" pitchFamily="34" charset="0"/>
              </a:rPr>
              <a:t>Irrespective of variations, we control the spread of all COVID-19 variants using social distancing measures and vaccination. </a:t>
            </a:r>
          </a:p>
          <a:p>
            <a:pPr>
              <a:lnSpc>
                <a:spcPct val="100000"/>
              </a:lnSpc>
              <a:spcBef>
                <a:spcPts val="0"/>
              </a:spcBef>
            </a:pPr>
            <a:endParaRPr lang="en-GB" sz="1000" dirty="0">
              <a:latin typeface="Arial" panose="020B0604020202020204" pitchFamily="34" charset="0"/>
              <a:cs typeface="Arial" panose="020B0604020202020204" pitchFamily="34" charset="0"/>
            </a:endParaRPr>
          </a:p>
          <a:p>
            <a:pPr>
              <a:lnSpc>
                <a:spcPct val="100000"/>
              </a:lnSpc>
              <a:spcBef>
                <a:spcPts val="0"/>
              </a:spcBef>
            </a:pPr>
            <a:r>
              <a:rPr lang="en-GB" sz="2200" dirty="0">
                <a:latin typeface="Arial" panose="020B0604020202020204" pitchFamily="34" charset="0"/>
                <a:cs typeface="Arial" panose="020B0604020202020204" pitchFamily="34" charset="0"/>
              </a:rPr>
              <a:t>But, where variants of concern are detected, local responses such as additional PCR testing and genomic sequencing, surge testing, and local restrictions can be mobilised.</a:t>
            </a:r>
          </a:p>
          <a:p>
            <a:pPr>
              <a:lnSpc>
                <a:spcPct val="100000"/>
              </a:lnSpc>
              <a:spcBef>
                <a:spcPts val="0"/>
              </a:spcBef>
            </a:pPr>
            <a:endParaRPr lang="en-GB" sz="2200" dirty="0">
              <a:latin typeface="Arial" panose="020B0604020202020204" pitchFamily="34" charset="0"/>
              <a:cs typeface="Arial" panose="020B0604020202020204" pitchFamily="34" charset="0"/>
            </a:endParaRPr>
          </a:p>
        </p:txBody>
      </p:sp>
      <p:sp>
        <p:nvSpPr>
          <p:cNvPr id="6" name="Title 25">
            <a:extLst>
              <a:ext uri="{FF2B5EF4-FFF2-40B4-BE49-F238E27FC236}">
                <a16:creationId xmlns:a16="http://schemas.microsoft.com/office/drawing/2014/main" id="{3A407B22-28C1-4CD0-91DB-C9D07AEE9DC2}"/>
              </a:ext>
            </a:extLst>
          </p:cNvPr>
          <p:cNvSpPr txBox="1">
            <a:spLocks/>
          </p:cNvSpPr>
          <p:nvPr/>
        </p:nvSpPr>
        <p:spPr>
          <a:xfrm>
            <a:off x="449999" y="340920"/>
            <a:ext cx="6001136" cy="548314"/>
          </a:xfrm>
          <a:prstGeom prst="rect">
            <a:avLst/>
          </a:prstGeom>
          <a:solidFill>
            <a:srgbClr val="035BBC"/>
          </a:solidFill>
        </p:spPr>
        <p:txBody>
          <a:bodyPr vert="horz" lIns="91440" tIns="45720" rIns="91440" bIns="45720" rtlCol="0" anchor="ctr">
            <a:normAutofit/>
          </a:bodyPr>
          <a:lstStyle>
            <a:defPPr>
              <a:defRPr lang="en-US"/>
            </a:defPPr>
            <a:lvl1pPr>
              <a:lnSpc>
                <a:spcPct val="90000"/>
              </a:lnSpc>
              <a:spcBef>
                <a:spcPct val="0"/>
              </a:spcBef>
              <a:buNone/>
              <a:defRPr sz="3000" b="1">
                <a:solidFill>
                  <a:schemeClr val="bg1"/>
                </a:solidFill>
                <a:latin typeface="Arial" panose="020B0604020202020204" pitchFamily="34" charset="0"/>
                <a:ea typeface="+mj-ea"/>
                <a:cs typeface="Arial" panose="020B0604020202020204" pitchFamily="34" charset="0"/>
              </a:defRPr>
            </a:lvl1pPr>
          </a:lstStyle>
          <a:p>
            <a:r>
              <a:rPr lang="en-GB"/>
              <a:t>Variants of Concern</a:t>
            </a:r>
          </a:p>
        </p:txBody>
      </p:sp>
      <p:grpSp>
        <p:nvGrpSpPr>
          <p:cNvPr id="82" name="Group 81">
            <a:extLst>
              <a:ext uri="{FF2B5EF4-FFF2-40B4-BE49-F238E27FC236}">
                <a16:creationId xmlns:a16="http://schemas.microsoft.com/office/drawing/2014/main" id="{DFF113DF-B66C-402A-836C-9DB19772CA77}"/>
              </a:ext>
            </a:extLst>
          </p:cNvPr>
          <p:cNvGrpSpPr/>
          <p:nvPr/>
        </p:nvGrpSpPr>
        <p:grpSpPr>
          <a:xfrm>
            <a:off x="8511190" y="1483663"/>
            <a:ext cx="3668004" cy="4398035"/>
            <a:chOff x="8280410" y="1472812"/>
            <a:chExt cx="3668004" cy="4398035"/>
          </a:xfrm>
        </p:grpSpPr>
        <p:grpSp>
          <p:nvGrpSpPr>
            <p:cNvPr id="83" name="Group 82">
              <a:extLst>
                <a:ext uri="{FF2B5EF4-FFF2-40B4-BE49-F238E27FC236}">
                  <a16:creationId xmlns:a16="http://schemas.microsoft.com/office/drawing/2014/main" id="{864F1FCD-F473-47C0-99AF-67815C637718}"/>
                </a:ext>
              </a:extLst>
            </p:cNvPr>
            <p:cNvGrpSpPr/>
            <p:nvPr/>
          </p:nvGrpSpPr>
          <p:grpSpPr>
            <a:xfrm>
              <a:off x="8589263" y="1884403"/>
              <a:ext cx="2797598" cy="2138964"/>
              <a:chOff x="8088508" y="1853317"/>
              <a:chExt cx="3653493" cy="2793350"/>
            </a:xfrm>
          </p:grpSpPr>
          <p:pic>
            <p:nvPicPr>
              <p:cNvPr id="94" name="Picture 93">
                <a:extLst>
                  <a:ext uri="{FF2B5EF4-FFF2-40B4-BE49-F238E27FC236}">
                    <a16:creationId xmlns:a16="http://schemas.microsoft.com/office/drawing/2014/main" id="{15DED3C8-5E1C-490B-986C-04B38B964650}"/>
                  </a:ext>
                </a:extLst>
              </p:cNvPr>
              <p:cNvPicPr>
                <a:picLocks noChangeAspect="1"/>
              </p:cNvPicPr>
              <p:nvPr/>
            </p:nvPicPr>
            <p:blipFill>
              <a:blip r:embed="rId3"/>
              <a:stretch>
                <a:fillRect/>
              </a:stretch>
            </p:blipFill>
            <p:spPr>
              <a:xfrm>
                <a:off x="9386613" y="1853317"/>
                <a:ext cx="1057283" cy="1071570"/>
              </a:xfrm>
              <a:prstGeom prst="rect">
                <a:avLst/>
              </a:prstGeom>
            </p:spPr>
          </p:pic>
          <p:pic>
            <p:nvPicPr>
              <p:cNvPr id="95" name="Picture 94">
                <a:extLst>
                  <a:ext uri="{FF2B5EF4-FFF2-40B4-BE49-F238E27FC236}">
                    <a16:creationId xmlns:a16="http://schemas.microsoft.com/office/drawing/2014/main" id="{FC9872FA-2A8E-4F37-AB28-52631FFB916A}"/>
                  </a:ext>
                </a:extLst>
              </p:cNvPr>
              <p:cNvPicPr>
                <a:picLocks noChangeAspect="1"/>
              </p:cNvPicPr>
              <p:nvPr/>
            </p:nvPicPr>
            <p:blipFill>
              <a:blip r:embed="rId3">
                <a:duotone>
                  <a:schemeClr val="accent1">
                    <a:shade val="45000"/>
                    <a:satMod val="135000"/>
                  </a:schemeClr>
                  <a:prstClr val="white"/>
                </a:duotone>
              </a:blip>
              <a:stretch>
                <a:fillRect/>
              </a:stretch>
            </p:blipFill>
            <p:spPr>
              <a:xfrm>
                <a:off x="8088508" y="3575093"/>
                <a:ext cx="1057282" cy="1071574"/>
              </a:xfrm>
              <a:prstGeom prst="rect">
                <a:avLst/>
              </a:prstGeom>
            </p:spPr>
          </p:pic>
          <p:pic>
            <p:nvPicPr>
              <p:cNvPr id="96" name="Picture 95">
                <a:extLst>
                  <a:ext uri="{FF2B5EF4-FFF2-40B4-BE49-F238E27FC236}">
                    <a16:creationId xmlns:a16="http://schemas.microsoft.com/office/drawing/2014/main" id="{EF840982-2181-452E-9ABD-ED95433EA1CD}"/>
                  </a:ext>
                </a:extLst>
              </p:cNvPr>
              <p:cNvPicPr>
                <a:picLocks noChangeAspect="1"/>
              </p:cNvPicPr>
              <p:nvPr/>
            </p:nvPicPr>
            <p:blipFill>
              <a:blip r:embed="rId3">
                <a:duotone>
                  <a:schemeClr val="accent4">
                    <a:shade val="45000"/>
                    <a:satMod val="135000"/>
                  </a:schemeClr>
                  <a:prstClr val="white"/>
                </a:duotone>
              </a:blip>
              <a:stretch>
                <a:fillRect/>
              </a:stretch>
            </p:blipFill>
            <p:spPr>
              <a:xfrm>
                <a:off x="9386613" y="3569716"/>
                <a:ext cx="1057282" cy="1071570"/>
              </a:xfrm>
              <a:prstGeom prst="rect">
                <a:avLst/>
              </a:prstGeom>
            </p:spPr>
          </p:pic>
          <p:pic>
            <p:nvPicPr>
              <p:cNvPr id="97" name="Picture 96">
                <a:extLst>
                  <a:ext uri="{FF2B5EF4-FFF2-40B4-BE49-F238E27FC236}">
                    <a16:creationId xmlns:a16="http://schemas.microsoft.com/office/drawing/2014/main" id="{AD661E92-0DE3-4C10-A23C-2BFA9C3B6CF6}"/>
                  </a:ext>
                </a:extLst>
              </p:cNvPr>
              <p:cNvPicPr>
                <a:picLocks noChangeAspect="1"/>
              </p:cNvPicPr>
              <p:nvPr/>
            </p:nvPicPr>
            <p:blipFill>
              <a:blip r:embed="rId3"/>
              <a:stretch>
                <a:fillRect/>
              </a:stretch>
            </p:blipFill>
            <p:spPr>
              <a:xfrm>
                <a:off x="10684719" y="3575090"/>
                <a:ext cx="1057282" cy="1071570"/>
              </a:xfrm>
              <a:prstGeom prst="rect">
                <a:avLst/>
              </a:prstGeom>
            </p:spPr>
          </p:pic>
        </p:grpSp>
        <p:cxnSp>
          <p:nvCxnSpPr>
            <p:cNvPr id="84" name="Connector: Curved 83">
              <a:extLst>
                <a:ext uri="{FF2B5EF4-FFF2-40B4-BE49-F238E27FC236}">
                  <a16:creationId xmlns:a16="http://schemas.microsoft.com/office/drawing/2014/main" id="{6CAB0FB1-6BDD-4075-8CD2-99C2A530DC0B}"/>
                </a:ext>
              </a:extLst>
            </p:cNvPr>
            <p:cNvCxnSpPr>
              <a:stCxn id="94" idx="2"/>
              <a:endCxn id="95" idx="0"/>
            </p:cNvCxnSpPr>
            <p:nvPr/>
          </p:nvCxnSpPr>
          <p:spPr>
            <a:xfrm rot="5400000">
              <a:off x="9242124" y="2456882"/>
              <a:ext cx="497885" cy="99400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1C6E5E0B-3AA2-4019-AEF6-E07F898A04B3}"/>
                </a:ext>
              </a:extLst>
            </p:cNvPr>
            <p:cNvCxnSpPr>
              <a:cxnSpLocks/>
              <a:stCxn id="94" idx="2"/>
              <a:endCxn id="97" idx="0"/>
            </p:cNvCxnSpPr>
            <p:nvPr/>
          </p:nvCxnSpPr>
          <p:spPr>
            <a:xfrm rot="16200000" flipH="1">
              <a:off x="10236127" y="2456881"/>
              <a:ext cx="497883" cy="99400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3BD6B78-7941-4591-A52E-717D063F568E}"/>
                </a:ext>
              </a:extLst>
            </p:cNvPr>
            <p:cNvCxnSpPr>
              <a:stCxn id="94" idx="2"/>
              <a:endCxn id="96" idx="0"/>
            </p:cNvCxnSpPr>
            <p:nvPr/>
          </p:nvCxnSpPr>
          <p:spPr>
            <a:xfrm>
              <a:off x="9988067" y="2704941"/>
              <a:ext cx="0" cy="493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C80FFC9F-714A-4D98-B2EB-D53FFE59734B}"/>
                </a:ext>
              </a:extLst>
            </p:cNvPr>
            <p:cNvSpPr/>
            <p:nvPr/>
          </p:nvSpPr>
          <p:spPr>
            <a:xfrm>
              <a:off x="9524890" y="1472812"/>
              <a:ext cx="926353" cy="44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2"/>
                  </a:solidFill>
                </a:rPr>
                <a:t>Sars-Cov-2</a:t>
              </a:r>
            </a:p>
            <a:p>
              <a:pPr algn="ctr"/>
              <a:r>
                <a:rPr lang="en-GB" sz="1050" b="1">
                  <a:solidFill>
                    <a:schemeClr val="tx2"/>
                  </a:solidFill>
                </a:rPr>
                <a:t>‘Original’</a:t>
              </a:r>
            </a:p>
          </p:txBody>
        </p:sp>
        <p:sp>
          <p:nvSpPr>
            <p:cNvPr id="88" name="Rectangle 87">
              <a:extLst>
                <a:ext uri="{FF2B5EF4-FFF2-40B4-BE49-F238E27FC236}">
                  <a16:creationId xmlns:a16="http://schemas.microsoft.com/office/drawing/2014/main" id="{A46A240D-0ECE-4E59-B621-BA35E48B7C0E}"/>
                </a:ext>
              </a:extLst>
            </p:cNvPr>
            <p:cNvSpPr/>
            <p:nvPr/>
          </p:nvSpPr>
          <p:spPr>
            <a:xfrm>
              <a:off x="10649886" y="4094283"/>
              <a:ext cx="1268387" cy="99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sz="1050" b="1">
                  <a:solidFill>
                    <a:schemeClr val="tx2"/>
                  </a:solidFill>
                </a:rPr>
                <a:t>Transmission: </a:t>
              </a:r>
            </a:p>
            <a:p>
              <a:pPr algn="r"/>
              <a:endParaRPr lang="en-GB" sz="1050" b="1">
                <a:solidFill>
                  <a:schemeClr val="tx2"/>
                </a:solidFill>
              </a:endParaRPr>
            </a:p>
            <a:p>
              <a:pPr algn="r"/>
              <a:r>
                <a:rPr lang="en-GB" sz="1050" b="1">
                  <a:solidFill>
                    <a:schemeClr val="tx2"/>
                  </a:solidFill>
                </a:rPr>
                <a:t>Evades </a:t>
              </a:r>
              <a:br>
                <a:rPr lang="en-GB" sz="1050" b="1">
                  <a:solidFill>
                    <a:schemeClr val="tx2"/>
                  </a:solidFill>
                </a:rPr>
              </a:br>
              <a:r>
                <a:rPr lang="en-GB" sz="1050" b="1">
                  <a:solidFill>
                    <a:schemeClr val="tx2"/>
                  </a:solidFill>
                </a:rPr>
                <a:t>immunity:</a:t>
              </a:r>
            </a:p>
            <a:p>
              <a:pPr algn="r"/>
              <a:endParaRPr lang="en-GB" sz="1050" b="1">
                <a:solidFill>
                  <a:schemeClr val="tx2"/>
                </a:solidFill>
              </a:endParaRPr>
            </a:p>
            <a:p>
              <a:pPr algn="r"/>
              <a:r>
                <a:rPr lang="en-GB" sz="1050" b="1">
                  <a:solidFill>
                    <a:schemeClr val="tx2"/>
                  </a:solidFill>
                </a:rPr>
                <a:t>Disease </a:t>
              </a:r>
              <a:br>
                <a:rPr lang="en-GB" sz="1050" b="1">
                  <a:solidFill>
                    <a:schemeClr val="tx2"/>
                  </a:solidFill>
                </a:rPr>
              </a:br>
              <a:r>
                <a:rPr lang="en-GB" sz="1050" b="1">
                  <a:solidFill>
                    <a:schemeClr val="tx2"/>
                  </a:solidFill>
                </a:rPr>
                <a:t>severity:</a:t>
              </a:r>
            </a:p>
            <a:p>
              <a:pPr algn="r"/>
              <a:endParaRPr lang="en-GB" sz="1050" b="1">
                <a:solidFill>
                  <a:schemeClr val="tx2"/>
                </a:solidFill>
              </a:endParaRPr>
            </a:p>
          </p:txBody>
        </p:sp>
        <p:sp>
          <p:nvSpPr>
            <p:cNvPr id="89" name="Rectangle 88">
              <a:extLst>
                <a:ext uri="{FF2B5EF4-FFF2-40B4-BE49-F238E27FC236}">
                  <a16:creationId xmlns:a16="http://schemas.microsoft.com/office/drawing/2014/main" id="{5B36DDDE-5574-48E7-B09A-415D8292B37D}"/>
                </a:ext>
              </a:extLst>
            </p:cNvPr>
            <p:cNvSpPr/>
            <p:nvPr/>
          </p:nvSpPr>
          <p:spPr>
            <a:xfrm>
              <a:off x="10504965" y="2488445"/>
              <a:ext cx="1443449" cy="496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a:solidFill>
                    <a:schemeClr val="tx2"/>
                  </a:solidFill>
                </a:rPr>
                <a:t>Copying process gives rise to some genetic variation</a:t>
              </a:r>
            </a:p>
          </p:txBody>
        </p:sp>
        <p:sp>
          <p:nvSpPr>
            <p:cNvPr id="90" name="Rectangle 89">
              <a:extLst>
                <a:ext uri="{FF2B5EF4-FFF2-40B4-BE49-F238E27FC236}">
                  <a16:creationId xmlns:a16="http://schemas.microsoft.com/office/drawing/2014/main" id="{F481B51D-E9BC-4E87-94D7-F387797343E9}"/>
                </a:ext>
              </a:extLst>
            </p:cNvPr>
            <p:cNvSpPr/>
            <p:nvPr/>
          </p:nvSpPr>
          <p:spPr>
            <a:xfrm>
              <a:off x="8280410" y="4095905"/>
              <a:ext cx="1268387" cy="44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a:solidFill>
                    <a:schemeClr val="tx2"/>
                  </a:solidFill>
                </a:rPr>
                <a:t>↑</a:t>
              </a:r>
            </a:p>
            <a:p>
              <a:pPr algn="ctr"/>
              <a:endParaRPr lang="en-GB" sz="1050" b="1">
                <a:solidFill>
                  <a:schemeClr val="tx2"/>
                </a:solidFill>
              </a:endParaRPr>
            </a:p>
            <a:p>
              <a:pPr algn="ctr"/>
              <a:endParaRPr lang="en-GB" sz="1050" b="1">
                <a:solidFill>
                  <a:schemeClr val="tx2"/>
                </a:solidFill>
              </a:endParaRPr>
            </a:p>
            <a:p>
              <a:pPr algn="ctr"/>
              <a:r>
                <a:rPr lang="en-GB" sz="1050" b="1">
                  <a:solidFill>
                    <a:schemeClr val="tx2"/>
                  </a:solidFill>
                </a:rPr>
                <a:t>↑</a:t>
              </a:r>
            </a:p>
            <a:p>
              <a:pPr algn="ctr"/>
              <a:endParaRPr lang="en-GB" sz="1050" b="1">
                <a:solidFill>
                  <a:schemeClr val="tx2"/>
                </a:solidFill>
              </a:endParaRPr>
            </a:p>
            <a:p>
              <a:pPr algn="ctr"/>
              <a:endParaRPr lang="en-GB" sz="1050" b="1">
                <a:solidFill>
                  <a:schemeClr val="tx2"/>
                </a:solidFill>
              </a:endParaRPr>
            </a:p>
            <a:p>
              <a:pPr algn="ctr"/>
              <a:r>
                <a:rPr lang="en-GB" sz="1050" b="1">
                  <a:solidFill>
                    <a:schemeClr val="tx2"/>
                  </a:solidFill>
                </a:rPr>
                <a:t>↑</a:t>
              </a:r>
            </a:p>
          </p:txBody>
        </p:sp>
        <p:sp>
          <p:nvSpPr>
            <p:cNvPr id="91" name="Rectangle 90">
              <a:extLst>
                <a:ext uri="{FF2B5EF4-FFF2-40B4-BE49-F238E27FC236}">
                  <a16:creationId xmlns:a16="http://schemas.microsoft.com/office/drawing/2014/main" id="{87D5DF15-0B1F-4F15-B676-F489909B388E}"/>
                </a:ext>
              </a:extLst>
            </p:cNvPr>
            <p:cNvSpPr/>
            <p:nvPr/>
          </p:nvSpPr>
          <p:spPr>
            <a:xfrm>
              <a:off x="9270203" y="4095905"/>
              <a:ext cx="1268387" cy="44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a:solidFill>
                    <a:schemeClr val="tx2"/>
                  </a:solidFill>
                </a:rPr>
                <a:t>↓</a:t>
              </a:r>
            </a:p>
            <a:p>
              <a:pPr algn="ctr"/>
              <a:endParaRPr lang="en-GB" sz="1050" b="1">
                <a:solidFill>
                  <a:schemeClr val="tx2"/>
                </a:solidFill>
              </a:endParaRPr>
            </a:p>
            <a:p>
              <a:pPr algn="ctr"/>
              <a:endParaRPr lang="en-GB" sz="1050" b="1">
                <a:solidFill>
                  <a:schemeClr val="tx2"/>
                </a:solidFill>
              </a:endParaRPr>
            </a:p>
            <a:p>
              <a:pPr algn="ctr"/>
              <a:r>
                <a:rPr lang="en-GB" sz="1050" b="1">
                  <a:solidFill>
                    <a:schemeClr val="tx2"/>
                  </a:solidFill>
                </a:rPr>
                <a:t>↔</a:t>
              </a:r>
            </a:p>
            <a:p>
              <a:pPr algn="ctr"/>
              <a:endParaRPr lang="en-GB" sz="1050" b="1">
                <a:solidFill>
                  <a:schemeClr val="tx2"/>
                </a:solidFill>
              </a:endParaRPr>
            </a:p>
            <a:p>
              <a:pPr algn="ctr"/>
              <a:endParaRPr lang="en-GB" sz="1050" b="1">
                <a:solidFill>
                  <a:schemeClr val="tx2"/>
                </a:solidFill>
              </a:endParaRPr>
            </a:p>
            <a:p>
              <a:pPr algn="ctr"/>
              <a:r>
                <a:rPr lang="en-GB" sz="1050" b="1">
                  <a:solidFill>
                    <a:schemeClr val="tx2"/>
                  </a:solidFill>
                </a:rPr>
                <a:t>↔</a:t>
              </a:r>
            </a:p>
          </p:txBody>
        </p:sp>
        <p:sp>
          <p:nvSpPr>
            <p:cNvPr id="92" name="Rectangle 91">
              <a:extLst>
                <a:ext uri="{FF2B5EF4-FFF2-40B4-BE49-F238E27FC236}">
                  <a16:creationId xmlns:a16="http://schemas.microsoft.com/office/drawing/2014/main" id="{11E59114-C7D0-48DE-B936-38E68D8BA6BE}"/>
                </a:ext>
              </a:extLst>
            </p:cNvPr>
            <p:cNvSpPr/>
            <p:nvPr/>
          </p:nvSpPr>
          <p:spPr>
            <a:xfrm>
              <a:off x="10264206" y="4095905"/>
              <a:ext cx="1268387" cy="44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a:solidFill>
                    <a:schemeClr val="tx2"/>
                  </a:solidFill>
                </a:rPr>
                <a:t>↔</a:t>
              </a:r>
            </a:p>
            <a:p>
              <a:pPr algn="ctr"/>
              <a:endParaRPr lang="en-GB" sz="1050" b="1">
                <a:solidFill>
                  <a:schemeClr val="tx2"/>
                </a:solidFill>
              </a:endParaRPr>
            </a:p>
            <a:p>
              <a:pPr algn="ctr"/>
              <a:endParaRPr lang="en-GB" sz="1050" b="1">
                <a:solidFill>
                  <a:schemeClr val="tx2"/>
                </a:solidFill>
              </a:endParaRPr>
            </a:p>
            <a:p>
              <a:pPr algn="ctr"/>
              <a:r>
                <a:rPr lang="en-GB" sz="1050" b="1">
                  <a:solidFill>
                    <a:schemeClr val="tx2"/>
                  </a:solidFill>
                </a:rPr>
                <a:t>↔</a:t>
              </a:r>
            </a:p>
            <a:p>
              <a:pPr algn="ctr"/>
              <a:endParaRPr lang="en-GB" sz="1050" b="1">
                <a:solidFill>
                  <a:schemeClr val="tx2"/>
                </a:solidFill>
              </a:endParaRPr>
            </a:p>
            <a:p>
              <a:pPr algn="ctr"/>
              <a:endParaRPr lang="en-GB" sz="1050" b="1">
                <a:solidFill>
                  <a:schemeClr val="tx2"/>
                </a:solidFill>
              </a:endParaRPr>
            </a:p>
            <a:p>
              <a:pPr algn="ctr"/>
              <a:r>
                <a:rPr lang="en-GB" sz="1050" b="1">
                  <a:solidFill>
                    <a:schemeClr val="tx2"/>
                  </a:solidFill>
                </a:rPr>
                <a:t>↔</a:t>
              </a:r>
            </a:p>
          </p:txBody>
        </p:sp>
        <p:sp>
          <p:nvSpPr>
            <p:cNvPr id="93" name="Rectangle 92">
              <a:extLst>
                <a:ext uri="{FF2B5EF4-FFF2-40B4-BE49-F238E27FC236}">
                  <a16:creationId xmlns:a16="http://schemas.microsoft.com/office/drawing/2014/main" id="{57E66DD2-69CE-48BC-B79A-CC05854293F6}"/>
                </a:ext>
              </a:extLst>
            </p:cNvPr>
            <p:cNvSpPr/>
            <p:nvPr/>
          </p:nvSpPr>
          <p:spPr>
            <a:xfrm>
              <a:off x="8436907" y="3095684"/>
              <a:ext cx="1087983" cy="2775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200" b="1">
                  <a:solidFill>
                    <a:schemeClr val="tx2"/>
                  </a:solidFill>
                </a:rPr>
                <a:t>Variant of concern</a:t>
              </a:r>
            </a:p>
          </p:txBody>
        </p:sp>
      </p:grpSp>
      <p:pic>
        <p:nvPicPr>
          <p:cNvPr id="2" name="Picture 1">
            <a:extLst>
              <a:ext uri="{FF2B5EF4-FFF2-40B4-BE49-F238E27FC236}">
                <a16:creationId xmlns:a16="http://schemas.microsoft.com/office/drawing/2014/main" id="{B531484A-E3E9-47A6-BB29-991F666C54E4}"/>
              </a:ext>
            </a:extLst>
          </p:cNvPr>
          <p:cNvPicPr>
            <a:picLocks noChangeAspect="1"/>
          </p:cNvPicPr>
          <p:nvPr/>
        </p:nvPicPr>
        <p:blipFill>
          <a:blip r:embed="rId4"/>
          <a:stretch>
            <a:fillRect/>
          </a:stretch>
        </p:blipFill>
        <p:spPr>
          <a:xfrm>
            <a:off x="10628309" y="96035"/>
            <a:ext cx="1457994" cy="1380578"/>
          </a:xfrm>
          <a:prstGeom prst="rect">
            <a:avLst/>
          </a:prstGeom>
        </p:spPr>
      </p:pic>
    </p:spTree>
    <p:extLst>
      <p:ext uri="{BB962C8B-B14F-4D97-AF65-F5344CB8AC3E}">
        <p14:creationId xmlns:p14="http://schemas.microsoft.com/office/powerpoint/2010/main" val="332328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5">
            <a:extLst>
              <a:ext uri="{FF2B5EF4-FFF2-40B4-BE49-F238E27FC236}">
                <a16:creationId xmlns:a16="http://schemas.microsoft.com/office/drawing/2014/main" id="{3A407B22-28C1-4CD0-91DB-C9D07AEE9DC2}"/>
              </a:ext>
            </a:extLst>
          </p:cNvPr>
          <p:cNvSpPr txBox="1">
            <a:spLocks/>
          </p:cNvSpPr>
          <p:nvPr/>
        </p:nvSpPr>
        <p:spPr>
          <a:xfrm>
            <a:off x="449999" y="340920"/>
            <a:ext cx="6001136" cy="548314"/>
          </a:xfrm>
          <a:prstGeom prst="rect">
            <a:avLst/>
          </a:prstGeom>
          <a:solidFill>
            <a:srgbClr val="035BBC"/>
          </a:solidFill>
        </p:spPr>
        <p:txBody>
          <a:bodyPr vert="horz" lIns="91440" tIns="45720" rIns="91440" bIns="45720" rtlCol="0" anchor="ctr">
            <a:normAutofit/>
          </a:bodyPr>
          <a:lstStyle>
            <a:defPPr>
              <a:defRPr lang="en-US"/>
            </a:defPPr>
            <a:lvl1pPr>
              <a:lnSpc>
                <a:spcPct val="90000"/>
              </a:lnSpc>
              <a:spcBef>
                <a:spcPct val="0"/>
              </a:spcBef>
              <a:buNone/>
              <a:defRPr sz="3000" b="1">
                <a:solidFill>
                  <a:schemeClr val="bg1"/>
                </a:solidFill>
                <a:latin typeface="Arial" panose="020B0604020202020204" pitchFamily="34" charset="0"/>
                <a:ea typeface="+mj-ea"/>
                <a:cs typeface="Arial" panose="020B0604020202020204" pitchFamily="34" charset="0"/>
              </a:defRPr>
            </a:lvl1pPr>
          </a:lstStyle>
          <a:p>
            <a:r>
              <a:rPr lang="en-GB"/>
              <a:t>Transmission – a recap</a:t>
            </a:r>
          </a:p>
        </p:txBody>
      </p:sp>
      <p:grpSp>
        <p:nvGrpSpPr>
          <p:cNvPr id="11" name="Group 10">
            <a:extLst>
              <a:ext uri="{FF2B5EF4-FFF2-40B4-BE49-F238E27FC236}">
                <a16:creationId xmlns:a16="http://schemas.microsoft.com/office/drawing/2014/main" id="{5726618B-D434-4C4B-BA96-F4061BB6825B}"/>
              </a:ext>
            </a:extLst>
          </p:cNvPr>
          <p:cNvGrpSpPr/>
          <p:nvPr/>
        </p:nvGrpSpPr>
        <p:grpSpPr>
          <a:xfrm>
            <a:off x="9243752" y="2860872"/>
            <a:ext cx="2474629" cy="3307172"/>
            <a:chOff x="8340990" y="1915199"/>
            <a:chExt cx="3114698" cy="3829078"/>
          </a:xfrm>
        </p:grpSpPr>
        <p:pic>
          <p:nvPicPr>
            <p:cNvPr id="2" name="Picture 1">
              <a:extLst>
                <a:ext uri="{FF2B5EF4-FFF2-40B4-BE49-F238E27FC236}">
                  <a16:creationId xmlns:a16="http://schemas.microsoft.com/office/drawing/2014/main" id="{20068EE7-7256-4C94-A512-AC2DA6479A74}"/>
                </a:ext>
              </a:extLst>
            </p:cNvPr>
            <p:cNvPicPr>
              <a:picLocks noChangeAspect="1"/>
            </p:cNvPicPr>
            <p:nvPr/>
          </p:nvPicPr>
          <p:blipFill>
            <a:blip r:embed="rId2"/>
            <a:stretch>
              <a:fillRect/>
            </a:stretch>
          </p:blipFill>
          <p:spPr>
            <a:xfrm>
              <a:off x="8340990" y="1915199"/>
              <a:ext cx="3114698" cy="3829078"/>
            </a:xfrm>
            <a:prstGeom prst="rect">
              <a:avLst/>
            </a:prstGeom>
          </p:spPr>
        </p:pic>
        <p:sp>
          <p:nvSpPr>
            <p:cNvPr id="10" name="Rectangle 9">
              <a:extLst>
                <a:ext uri="{FF2B5EF4-FFF2-40B4-BE49-F238E27FC236}">
                  <a16:creationId xmlns:a16="http://schemas.microsoft.com/office/drawing/2014/main" id="{AEF2EC5D-3687-4307-96BF-3AB97259C958}"/>
                </a:ext>
              </a:extLst>
            </p:cNvPr>
            <p:cNvSpPr/>
            <p:nvPr/>
          </p:nvSpPr>
          <p:spPr>
            <a:xfrm>
              <a:off x="9786411" y="4813902"/>
              <a:ext cx="1493572" cy="536767"/>
            </a:xfrm>
            <a:prstGeom prst="rect">
              <a:avLst/>
            </a:prstGeom>
            <a:solidFill>
              <a:schemeClr val="bg1"/>
            </a:solidFill>
            <a:ln>
              <a:solidFill>
                <a:srgbClr val="69919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2"/>
                  </a:solidFill>
                </a:rPr>
                <a:t>Virus dispersed in </a:t>
              </a:r>
              <a:br>
                <a:rPr lang="en-GB" sz="1050" b="1" dirty="0">
                  <a:solidFill>
                    <a:schemeClr val="tx2"/>
                  </a:solidFill>
                </a:rPr>
              </a:br>
              <a:r>
                <a:rPr lang="en-GB" sz="1050" b="1" dirty="0">
                  <a:solidFill>
                    <a:schemeClr val="tx2"/>
                  </a:solidFill>
                </a:rPr>
                <a:t>tiny airborne particles </a:t>
              </a:r>
            </a:p>
          </p:txBody>
        </p:sp>
      </p:grpSp>
      <p:pic>
        <p:nvPicPr>
          <p:cNvPr id="4" name="Picture 3">
            <a:extLst>
              <a:ext uri="{FF2B5EF4-FFF2-40B4-BE49-F238E27FC236}">
                <a16:creationId xmlns:a16="http://schemas.microsoft.com/office/drawing/2014/main" id="{A7E4DE6C-A5FF-4B6C-8DF3-6153118A333E}"/>
              </a:ext>
            </a:extLst>
          </p:cNvPr>
          <p:cNvPicPr>
            <a:picLocks noChangeAspect="1"/>
          </p:cNvPicPr>
          <p:nvPr/>
        </p:nvPicPr>
        <p:blipFill>
          <a:blip r:embed="rId3"/>
          <a:stretch>
            <a:fillRect/>
          </a:stretch>
        </p:blipFill>
        <p:spPr>
          <a:xfrm>
            <a:off x="10628309" y="96035"/>
            <a:ext cx="1457994" cy="1380578"/>
          </a:xfrm>
          <a:prstGeom prst="rect">
            <a:avLst/>
          </a:prstGeom>
        </p:spPr>
      </p:pic>
      <p:sp>
        <p:nvSpPr>
          <p:cNvPr id="12" name="TextBox 11">
            <a:extLst>
              <a:ext uri="{FF2B5EF4-FFF2-40B4-BE49-F238E27FC236}">
                <a16:creationId xmlns:a16="http://schemas.microsoft.com/office/drawing/2014/main" id="{D05B4F56-5832-46A1-94C6-9FD38A5EC9E4}"/>
              </a:ext>
            </a:extLst>
          </p:cNvPr>
          <p:cNvSpPr txBox="1"/>
          <p:nvPr/>
        </p:nvSpPr>
        <p:spPr>
          <a:xfrm>
            <a:off x="252545" y="1150748"/>
            <a:ext cx="9797142" cy="5509200"/>
          </a:xfrm>
          <a:prstGeom prst="rect">
            <a:avLst/>
          </a:prstGeom>
          <a:noFill/>
        </p:spPr>
        <p:txBody>
          <a:bodyPr wrap="square">
            <a:spAutoFit/>
          </a:bodyPr>
          <a:lstStyle/>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main way the virus spreads is through the air. Infection occurs when a person breathes in viral particles or when particles in the air come into contact with the eyes, nose or mouth. </a:t>
            </a:r>
          </a:p>
          <a:p>
            <a:pPr marL="342900" lvl="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This may also happen indirectly, if a person touches virus particles in droplets on surfaces (like a desk) and then touches their eyes, nose,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or mouth.</a:t>
            </a:r>
          </a:p>
          <a:p>
            <a:pPr marL="342900" lvl="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People’s risk of infection is affected by things like: </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how much virus is transmitted; </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how physically close they are to an infected person; and </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how frequently that happens.</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time between exposure to the virus and symptom onset, is on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average 5-6 days, but up to 14 days. During this period infected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people can be contagious.</a:t>
            </a:r>
          </a:p>
        </p:txBody>
      </p:sp>
    </p:spTree>
    <p:extLst>
      <p:ext uri="{BB962C8B-B14F-4D97-AF65-F5344CB8AC3E}">
        <p14:creationId xmlns:p14="http://schemas.microsoft.com/office/powerpoint/2010/main" val="34464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F90B3-374F-4B6A-9680-F177800F3199}"/>
              </a:ext>
            </a:extLst>
          </p:cNvPr>
          <p:cNvSpPr>
            <a:spLocks noGrp="1"/>
          </p:cNvSpPr>
          <p:nvPr>
            <p:ph idx="1"/>
          </p:nvPr>
        </p:nvSpPr>
        <p:spPr>
          <a:xfrm>
            <a:off x="347538" y="2142008"/>
            <a:ext cx="7393839" cy="4976541"/>
          </a:xfrm>
        </p:spPr>
        <p:txBody>
          <a:bodyPr>
            <a:noAutofit/>
          </a:bodyPr>
          <a:lstStyle/>
          <a:p>
            <a:pPr lvl="0">
              <a:lnSpc>
                <a:spcPct val="100000"/>
              </a:lnSpc>
              <a:spcBef>
                <a:spcPts val="0"/>
              </a:spcBef>
            </a:pPr>
            <a:endParaRPr lang="en-GB" sz="1000" dirty="0">
              <a:latin typeface="Arial" panose="020B0604020202020204" pitchFamily="34" charset="0"/>
              <a:cs typeface="Arial" panose="020B0604020202020204" pitchFamily="34" charset="0"/>
            </a:endParaRPr>
          </a:p>
          <a:p>
            <a:pPr lvl="0">
              <a:lnSpc>
                <a:spcPct val="100000"/>
              </a:lnSpc>
              <a:spcBef>
                <a:spcPts val="0"/>
              </a:spcBef>
            </a:pPr>
            <a:r>
              <a:rPr lang="en-GB" sz="2200" dirty="0">
                <a:latin typeface="Arial" panose="020B0604020202020204" pitchFamily="34" charset="0"/>
                <a:cs typeface="Arial" panose="020B0604020202020204" pitchFamily="34" charset="0"/>
              </a:rPr>
              <a:t>People in key worker roles cannot work from home; people in precarious employment do not find it easy to self-isolate; and in many communities people live in more densely populated areas and in homes that contain more people.</a:t>
            </a:r>
          </a:p>
          <a:p>
            <a:pPr lvl="0">
              <a:lnSpc>
                <a:spcPct val="100000"/>
              </a:lnSpc>
              <a:spcBef>
                <a:spcPts val="0"/>
              </a:spcBef>
            </a:pPr>
            <a:endParaRPr lang="en-GB" sz="1000" dirty="0">
              <a:latin typeface="Arial" panose="020B0604020202020204" pitchFamily="34" charset="0"/>
              <a:cs typeface="Arial" panose="020B0604020202020204" pitchFamily="34" charset="0"/>
            </a:endParaRPr>
          </a:p>
          <a:p>
            <a:pPr lvl="0">
              <a:lnSpc>
                <a:spcPct val="100000"/>
              </a:lnSpc>
              <a:spcBef>
                <a:spcPts val="0"/>
              </a:spcBef>
            </a:pPr>
            <a:r>
              <a:rPr lang="en-GB" sz="2200" dirty="0">
                <a:latin typeface="Arial" panose="020B0604020202020204" pitchFamily="34" charset="0"/>
                <a:cs typeface="Arial" panose="020B0604020202020204" pitchFamily="34" charset="0"/>
              </a:rPr>
              <a:t>Similarly, in some areas, vaccination rates remain relatively lower than in other places.</a:t>
            </a:r>
          </a:p>
          <a:p>
            <a:pPr lvl="0">
              <a:lnSpc>
                <a:spcPct val="100000"/>
              </a:lnSpc>
              <a:spcBef>
                <a:spcPts val="0"/>
              </a:spcBef>
            </a:pPr>
            <a:endParaRPr lang="en-GB" sz="1000" dirty="0">
              <a:latin typeface="Arial" panose="020B0604020202020204" pitchFamily="34" charset="0"/>
              <a:cs typeface="Arial" panose="020B0604020202020204" pitchFamily="34" charset="0"/>
            </a:endParaRPr>
          </a:p>
          <a:p>
            <a:pPr lvl="0">
              <a:lnSpc>
                <a:spcPct val="100000"/>
              </a:lnSpc>
              <a:spcBef>
                <a:spcPts val="0"/>
              </a:spcBef>
            </a:pPr>
            <a:r>
              <a:rPr lang="en-GB" sz="2200" dirty="0">
                <a:latin typeface="Arial" panose="020B0604020202020204" pitchFamily="34" charset="0"/>
                <a:cs typeface="Arial" panose="020B0604020202020204" pitchFamily="34" charset="0"/>
              </a:rPr>
              <a:t>In these types of situations the transmission of the virus is harder to stop which leads to </a:t>
            </a:r>
            <a:r>
              <a:rPr lang="en-GB" sz="2200" b="1" dirty="0">
                <a:latin typeface="Arial" panose="020B0604020202020204" pitchFamily="34" charset="0"/>
                <a:cs typeface="Arial" panose="020B0604020202020204" pitchFamily="34" charset="0"/>
              </a:rPr>
              <a:t>enduring transmission </a:t>
            </a:r>
            <a:r>
              <a:rPr lang="en-GB" sz="2200" dirty="0">
                <a:latin typeface="Arial" panose="020B0604020202020204" pitchFamily="34" charset="0"/>
                <a:cs typeface="Arial" panose="020B0604020202020204" pitchFamily="34" charset="0"/>
              </a:rPr>
              <a:t>of COVID-19.</a:t>
            </a:r>
          </a:p>
        </p:txBody>
      </p:sp>
      <p:sp>
        <p:nvSpPr>
          <p:cNvPr id="6" name="Title 25">
            <a:extLst>
              <a:ext uri="{FF2B5EF4-FFF2-40B4-BE49-F238E27FC236}">
                <a16:creationId xmlns:a16="http://schemas.microsoft.com/office/drawing/2014/main" id="{3A407B22-28C1-4CD0-91DB-C9D07AEE9DC2}"/>
              </a:ext>
            </a:extLst>
          </p:cNvPr>
          <p:cNvSpPr txBox="1">
            <a:spLocks/>
          </p:cNvSpPr>
          <p:nvPr/>
        </p:nvSpPr>
        <p:spPr>
          <a:xfrm>
            <a:off x="449999" y="340920"/>
            <a:ext cx="6001136" cy="548314"/>
          </a:xfrm>
          <a:prstGeom prst="rect">
            <a:avLst/>
          </a:prstGeom>
          <a:solidFill>
            <a:srgbClr val="035BBC"/>
          </a:solidFill>
        </p:spPr>
        <p:txBody>
          <a:bodyPr vert="horz" lIns="91440" tIns="45720" rIns="91440" bIns="45720" rtlCol="0" anchor="ctr">
            <a:normAutofit/>
          </a:bodyPr>
          <a:lstStyle>
            <a:defPPr>
              <a:defRPr lang="en-US"/>
            </a:defPPr>
            <a:lvl1pPr>
              <a:lnSpc>
                <a:spcPct val="90000"/>
              </a:lnSpc>
              <a:spcBef>
                <a:spcPct val="0"/>
              </a:spcBef>
              <a:buNone/>
              <a:defRPr sz="3000" b="1">
                <a:solidFill>
                  <a:schemeClr val="bg1"/>
                </a:solidFill>
                <a:latin typeface="Arial" panose="020B0604020202020204" pitchFamily="34" charset="0"/>
                <a:ea typeface="+mj-ea"/>
                <a:cs typeface="Arial" panose="020B0604020202020204" pitchFamily="34" charset="0"/>
              </a:defRPr>
            </a:lvl1pPr>
          </a:lstStyle>
          <a:p>
            <a:r>
              <a:rPr lang="en-GB"/>
              <a:t>Enduring transmission</a:t>
            </a:r>
          </a:p>
        </p:txBody>
      </p:sp>
      <p:pic>
        <p:nvPicPr>
          <p:cNvPr id="2" name="Picture 1">
            <a:extLst>
              <a:ext uri="{FF2B5EF4-FFF2-40B4-BE49-F238E27FC236}">
                <a16:creationId xmlns:a16="http://schemas.microsoft.com/office/drawing/2014/main" id="{D2ED0421-1140-4842-BAE6-45B9B02646CB}"/>
              </a:ext>
            </a:extLst>
          </p:cNvPr>
          <p:cNvPicPr>
            <a:picLocks noChangeAspect="1"/>
          </p:cNvPicPr>
          <p:nvPr/>
        </p:nvPicPr>
        <p:blipFill>
          <a:blip r:embed="rId3"/>
          <a:stretch>
            <a:fillRect/>
          </a:stretch>
        </p:blipFill>
        <p:spPr>
          <a:xfrm>
            <a:off x="7792412" y="2753376"/>
            <a:ext cx="4052050" cy="3359661"/>
          </a:xfrm>
          <a:prstGeom prst="rect">
            <a:avLst/>
          </a:prstGeom>
        </p:spPr>
      </p:pic>
      <p:sp>
        <p:nvSpPr>
          <p:cNvPr id="11" name="TextBox 10">
            <a:extLst>
              <a:ext uri="{FF2B5EF4-FFF2-40B4-BE49-F238E27FC236}">
                <a16:creationId xmlns:a16="http://schemas.microsoft.com/office/drawing/2014/main" id="{87593D00-8043-4455-BAB4-2E7410538FCC}"/>
              </a:ext>
            </a:extLst>
          </p:cNvPr>
          <p:cNvSpPr txBox="1"/>
          <p:nvPr/>
        </p:nvSpPr>
        <p:spPr>
          <a:xfrm>
            <a:off x="351125" y="1134960"/>
            <a:ext cx="11006988" cy="1107996"/>
          </a:xfrm>
          <a:prstGeom prst="rect">
            <a:avLst/>
          </a:prstGeom>
          <a:noFill/>
        </p:spPr>
        <p:txBody>
          <a:bodyPr wrap="square">
            <a:spAutoFit/>
          </a:bodyPr>
          <a:lstStyle/>
          <a:p>
            <a:pPr marL="265113" lvl="0" indent="-265113">
              <a:lnSpc>
                <a:spcPct val="100000"/>
              </a:lnSpc>
              <a:spcBef>
                <a:spcPts val="0"/>
              </a:spcBef>
              <a:buFont typeface="Arial" panose="020B0604020202020204" pitchFamily="34" charset="0"/>
              <a:buChar char="•"/>
            </a:pPr>
            <a:r>
              <a:rPr lang="en-GB" sz="2200">
                <a:latin typeface="Arial" panose="020B0604020202020204" pitchFamily="34" charset="0"/>
                <a:cs typeface="Arial" panose="020B0604020202020204" pitchFamily="34" charset="0"/>
              </a:rPr>
              <a:t>Throughout the pandemic some areas of the country have tended to have higher rates of community infection than others. There are many causes for this, including the living conditions of households and the types of employment available locally. </a:t>
            </a:r>
          </a:p>
        </p:txBody>
      </p:sp>
      <p:pic>
        <p:nvPicPr>
          <p:cNvPr id="4" name="Picture 3">
            <a:extLst>
              <a:ext uri="{FF2B5EF4-FFF2-40B4-BE49-F238E27FC236}">
                <a16:creationId xmlns:a16="http://schemas.microsoft.com/office/drawing/2014/main" id="{385F53FB-0CD4-45EB-AF02-5D7BBCFC3B0B}"/>
              </a:ext>
            </a:extLst>
          </p:cNvPr>
          <p:cNvPicPr>
            <a:picLocks noChangeAspect="1"/>
          </p:cNvPicPr>
          <p:nvPr/>
        </p:nvPicPr>
        <p:blipFill>
          <a:blip r:embed="rId4"/>
          <a:stretch>
            <a:fillRect/>
          </a:stretch>
        </p:blipFill>
        <p:spPr>
          <a:xfrm>
            <a:off x="10836951" y="96035"/>
            <a:ext cx="1249352" cy="1199150"/>
          </a:xfrm>
          <a:prstGeom prst="rect">
            <a:avLst/>
          </a:prstGeom>
        </p:spPr>
      </p:pic>
    </p:spTree>
    <p:extLst>
      <p:ext uri="{BB962C8B-B14F-4D97-AF65-F5344CB8AC3E}">
        <p14:creationId xmlns:p14="http://schemas.microsoft.com/office/powerpoint/2010/main" val="221896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F90B3-374F-4B6A-9680-F177800F3199}"/>
              </a:ext>
            </a:extLst>
          </p:cNvPr>
          <p:cNvSpPr>
            <a:spLocks noGrp="1"/>
          </p:cNvSpPr>
          <p:nvPr>
            <p:ph idx="1"/>
          </p:nvPr>
        </p:nvSpPr>
        <p:spPr>
          <a:xfrm>
            <a:off x="288286" y="2260823"/>
            <a:ext cx="6958070" cy="4505737"/>
          </a:xfrm>
        </p:spPr>
        <p:txBody>
          <a:bodyPr vert="horz" lIns="91440" tIns="45720" rIns="91440" bIns="45720" rtlCol="0" anchor="t">
            <a:noAutofit/>
          </a:bodyPr>
          <a:lstStyle/>
          <a:p>
            <a:pPr lvl="0">
              <a:lnSpc>
                <a:spcPct val="100000"/>
              </a:lnSpc>
              <a:spcBef>
                <a:spcPts val="0"/>
              </a:spcBef>
            </a:pPr>
            <a:endParaRPr lang="en-GB" sz="2200">
              <a:latin typeface="Arial" panose="020B0604020202020204" pitchFamily="34" charset="0"/>
              <a:cs typeface="Arial" panose="020B0604020202020204" pitchFamily="34" charset="0"/>
            </a:endParaRPr>
          </a:p>
          <a:p>
            <a:pPr>
              <a:lnSpc>
                <a:spcPct val="100000"/>
              </a:lnSpc>
              <a:spcBef>
                <a:spcPts val="0"/>
              </a:spcBef>
            </a:pPr>
            <a:r>
              <a:rPr lang="en-GB" sz="2200">
                <a:latin typeface="Arial"/>
                <a:cs typeface="Arial"/>
              </a:rPr>
              <a:t>Some other features of living, such as multiple generations sharing a house, or forms of communal practice, also correlate with increased risk of exposure, transmission, and infection. </a:t>
            </a:r>
            <a:endParaRPr lang="en-GB" sz="2200">
              <a:latin typeface="Arial" panose="020B0604020202020204" pitchFamily="34" charset="0"/>
              <a:cs typeface="Arial" panose="020B0604020202020204" pitchFamily="34" charset="0"/>
            </a:endParaRPr>
          </a:p>
          <a:p>
            <a:pPr lvl="0">
              <a:lnSpc>
                <a:spcPct val="100000"/>
              </a:lnSpc>
              <a:spcBef>
                <a:spcPts val="0"/>
              </a:spcBef>
            </a:pPr>
            <a:endParaRPr lang="en-GB" sz="2200">
              <a:latin typeface="Arial" panose="020B0604020202020204" pitchFamily="34" charset="0"/>
              <a:cs typeface="Arial" panose="020B0604020202020204" pitchFamily="34" charset="0"/>
            </a:endParaRPr>
          </a:p>
          <a:p>
            <a:pPr lvl="0">
              <a:lnSpc>
                <a:spcPct val="100000"/>
              </a:lnSpc>
              <a:spcBef>
                <a:spcPts val="0"/>
              </a:spcBef>
            </a:pPr>
            <a:r>
              <a:rPr lang="en-GB" sz="2200">
                <a:latin typeface="Arial"/>
                <a:cs typeface="Arial"/>
              </a:rPr>
              <a:t>And communities which travel to and from other parts of the world may also have a particular risk of being exposed to variants of concern that have arisen in those parts of the world.</a:t>
            </a:r>
          </a:p>
        </p:txBody>
      </p:sp>
      <p:sp>
        <p:nvSpPr>
          <p:cNvPr id="6" name="Title 25">
            <a:extLst>
              <a:ext uri="{FF2B5EF4-FFF2-40B4-BE49-F238E27FC236}">
                <a16:creationId xmlns:a16="http://schemas.microsoft.com/office/drawing/2014/main" id="{3A407B22-28C1-4CD0-91DB-C9D07AEE9DC2}"/>
              </a:ext>
            </a:extLst>
          </p:cNvPr>
          <p:cNvSpPr txBox="1">
            <a:spLocks/>
          </p:cNvSpPr>
          <p:nvPr/>
        </p:nvSpPr>
        <p:spPr>
          <a:xfrm>
            <a:off x="449999" y="340920"/>
            <a:ext cx="6001136" cy="548314"/>
          </a:xfrm>
          <a:prstGeom prst="rect">
            <a:avLst/>
          </a:prstGeom>
          <a:solidFill>
            <a:srgbClr val="035BBC"/>
          </a:solidFill>
        </p:spPr>
        <p:txBody>
          <a:bodyPr vert="horz" lIns="91440" tIns="45720" rIns="91440" bIns="45720" rtlCol="0" anchor="ctr">
            <a:normAutofit fontScale="92500"/>
          </a:bodyPr>
          <a:lstStyle>
            <a:defPPr>
              <a:defRPr lang="en-US"/>
            </a:defPPr>
            <a:lvl1pPr>
              <a:lnSpc>
                <a:spcPct val="90000"/>
              </a:lnSpc>
              <a:spcBef>
                <a:spcPct val="0"/>
              </a:spcBef>
              <a:buNone/>
              <a:defRPr sz="3000" b="1">
                <a:solidFill>
                  <a:schemeClr val="bg1"/>
                </a:solidFill>
                <a:latin typeface="Arial" panose="020B0604020202020204" pitchFamily="34" charset="0"/>
                <a:ea typeface="+mj-ea"/>
                <a:cs typeface="Arial" panose="020B0604020202020204" pitchFamily="34" charset="0"/>
              </a:defRPr>
            </a:lvl1pPr>
          </a:lstStyle>
          <a:p>
            <a:r>
              <a:rPr lang="en-GB"/>
              <a:t>Disparities of risks and outcomes</a:t>
            </a:r>
          </a:p>
        </p:txBody>
      </p:sp>
      <p:pic>
        <p:nvPicPr>
          <p:cNvPr id="10" name="Picture 9">
            <a:extLst>
              <a:ext uri="{FF2B5EF4-FFF2-40B4-BE49-F238E27FC236}">
                <a16:creationId xmlns:a16="http://schemas.microsoft.com/office/drawing/2014/main" id="{158BE12F-B2C7-43EA-B558-785E3DF83AC4}"/>
              </a:ext>
            </a:extLst>
          </p:cNvPr>
          <p:cNvPicPr/>
          <p:nvPr/>
        </p:nvPicPr>
        <p:blipFill rotWithShape="1">
          <a:blip r:embed="rId3"/>
          <a:srcRect l="1081" t="14045" r="37589" b="6017"/>
          <a:stretch/>
        </p:blipFill>
        <p:spPr bwMode="auto">
          <a:xfrm>
            <a:off x="7246356" y="2609362"/>
            <a:ext cx="4808821" cy="359749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101F3AB-0BE9-4833-9FC9-0B06748536BA}"/>
              </a:ext>
            </a:extLst>
          </p:cNvPr>
          <p:cNvSpPr txBox="1"/>
          <p:nvPr/>
        </p:nvSpPr>
        <p:spPr>
          <a:xfrm>
            <a:off x="192034" y="1163204"/>
            <a:ext cx="10368028" cy="1107996"/>
          </a:xfrm>
          <a:prstGeom prst="rect">
            <a:avLst/>
          </a:prstGeom>
          <a:noFill/>
        </p:spPr>
        <p:txBody>
          <a:bodyPr wrap="square">
            <a:spAutoFit/>
          </a:bodyPr>
          <a:lstStyle/>
          <a:p>
            <a:pPr marL="342900" lvl="0" indent="-246063">
              <a:lnSpc>
                <a:spcPct val="100000"/>
              </a:lnSpc>
              <a:spcBef>
                <a:spcPts val="0"/>
              </a:spcBef>
              <a:buFont typeface="Arial" panose="020B0604020202020204" pitchFamily="34" charset="0"/>
              <a:buChar char="•"/>
            </a:pPr>
            <a:r>
              <a:rPr lang="en-GB" sz="2200">
                <a:latin typeface="Arial" panose="020B0604020202020204" pitchFamily="34" charset="0"/>
                <a:cs typeface="Arial" panose="020B0604020202020204" pitchFamily="34" charset="0"/>
              </a:rPr>
              <a:t>Variants of concern and enduring transmission have disproportionate effects in places with particular features, related to deprivation. The most deprived places tend to have the highest rates of infection and rates of death.</a:t>
            </a:r>
          </a:p>
        </p:txBody>
      </p:sp>
      <p:pic>
        <p:nvPicPr>
          <p:cNvPr id="2" name="Picture 1">
            <a:extLst>
              <a:ext uri="{FF2B5EF4-FFF2-40B4-BE49-F238E27FC236}">
                <a16:creationId xmlns:a16="http://schemas.microsoft.com/office/drawing/2014/main" id="{C09EFAFE-7D1B-4871-B668-D9FFB670A150}"/>
              </a:ext>
            </a:extLst>
          </p:cNvPr>
          <p:cNvPicPr>
            <a:picLocks noChangeAspect="1"/>
          </p:cNvPicPr>
          <p:nvPr/>
        </p:nvPicPr>
        <p:blipFill>
          <a:blip r:embed="rId4"/>
          <a:stretch>
            <a:fillRect/>
          </a:stretch>
        </p:blipFill>
        <p:spPr>
          <a:xfrm>
            <a:off x="10628309" y="96035"/>
            <a:ext cx="1457994" cy="1380578"/>
          </a:xfrm>
          <a:prstGeom prst="rect">
            <a:avLst/>
          </a:prstGeom>
        </p:spPr>
      </p:pic>
    </p:spTree>
    <p:extLst>
      <p:ext uri="{BB962C8B-B14F-4D97-AF65-F5344CB8AC3E}">
        <p14:creationId xmlns:p14="http://schemas.microsoft.com/office/powerpoint/2010/main" val="210388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F90B3-374F-4B6A-9680-F177800F3199}"/>
              </a:ext>
            </a:extLst>
          </p:cNvPr>
          <p:cNvSpPr>
            <a:spLocks noGrp="1"/>
          </p:cNvSpPr>
          <p:nvPr>
            <p:ph idx="1"/>
          </p:nvPr>
        </p:nvSpPr>
        <p:spPr>
          <a:xfrm>
            <a:off x="450000" y="1089527"/>
            <a:ext cx="11636304" cy="4976541"/>
          </a:xfrm>
        </p:spPr>
        <p:txBody>
          <a:bodyPr vert="horz" lIns="91440" tIns="45720" rIns="91440" bIns="45720" rtlCol="0" anchor="t">
            <a:noAutofit/>
          </a:bodyPr>
          <a:lstStyle/>
          <a:p>
            <a:pPr marL="3051175">
              <a:lnSpc>
                <a:spcPct val="100000"/>
              </a:lnSpc>
              <a:spcBef>
                <a:spcPts val="0"/>
              </a:spcBef>
              <a:spcAft>
                <a:spcPts val="600"/>
              </a:spcAft>
            </a:pPr>
            <a:r>
              <a:rPr lang="en-GB" sz="2200">
                <a:latin typeface="Arial"/>
                <a:cs typeface="Arial"/>
              </a:rPr>
              <a:t>The safety of all of us depends on cases being identified </a:t>
            </a:r>
            <a:br>
              <a:rPr lang="en-GB" sz="2200">
                <a:latin typeface="Arial"/>
                <a:cs typeface="Arial"/>
              </a:rPr>
            </a:br>
            <a:r>
              <a:rPr lang="en-GB" sz="2200">
                <a:latin typeface="Arial"/>
                <a:cs typeface="Arial"/>
              </a:rPr>
              <a:t>and people self-isolating. Some of these measures to combat the virus happen everywhere or for everyone, but with low compliance. </a:t>
            </a:r>
          </a:p>
          <a:p>
            <a:pPr marL="3051175">
              <a:lnSpc>
                <a:spcPct val="100000"/>
              </a:lnSpc>
              <a:spcBef>
                <a:spcPts val="0"/>
              </a:spcBef>
              <a:spcAft>
                <a:spcPts val="600"/>
              </a:spcAft>
            </a:pPr>
            <a:r>
              <a:rPr lang="en-GB" sz="2200">
                <a:latin typeface="Arial"/>
                <a:cs typeface="Arial"/>
              </a:rPr>
              <a:t>As the national roadmap is implemented, there is also desire to provide more targeted interventions based on risk.</a:t>
            </a:r>
            <a:endParaRPr lang="en-GB" sz="2200">
              <a:latin typeface="Arial" panose="020B0604020202020204" pitchFamily="34" charset="0"/>
              <a:cs typeface="Arial" panose="020B0604020202020204" pitchFamily="34" charset="0"/>
            </a:endParaRPr>
          </a:p>
          <a:p>
            <a:pPr marL="271145" lvl="0" indent="-271145">
              <a:lnSpc>
                <a:spcPct val="100000"/>
              </a:lnSpc>
              <a:spcBef>
                <a:spcPts val="0"/>
              </a:spcBef>
              <a:spcAft>
                <a:spcPts val="600"/>
              </a:spcAft>
            </a:pPr>
            <a:r>
              <a:rPr lang="en-GB" sz="2200">
                <a:latin typeface="Arial"/>
                <a:cs typeface="Arial"/>
              </a:rPr>
              <a:t>This means that interventions, like surge testing, are more likely to happen in the most deprived areas, in urban environments, and in areas with higher concentrations of particular ethnic communities.</a:t>
            </a:r>
          </a:p>
          <a:p>
            <a:pPr>
              <a:lnSpc>
                <a:spcPct val="100000"/>
              </a:lnSpc>
              <a:spcBef>
                <a:spcPts val="0"/>
              </a:spcBef>
              <a:spcAft>
                <a:spcPts val="600"/>
              </a:spcAft>
            </a:pPr>
            <a:r>
              <a:rPr lang="en-GB" sz="2200">
                <a:latin typeface="Arial"/>
                <a:cs typeface="Arial"/>
              </a:rPr>
              <a:t>Even where the rules apply universally (such as keeping a record for eight years of people who have been infected), it is likely that particular occupations, groups, and communities will be disproportionately represented in that data. </a:t>
            </a:r>
            <a:endParaRPr lang="en-GB" sz="2200">
              <a:latin typeface="Arial" panose="020B0604020202020204" pitchFamily="34" charset="0"/>
              <a:cs typeface="Arial" panose="020B0604020202020204" pitchFamily="34" charset="0"/>
            </a:endParaRPr>
          </a:p>
          <a:p>
            <a:pPr>
              <a:lnSpc>
                <a:spcPct val="100000"/>
              </a:lnSpc>
              <a:spcBef>
                <a:spcPts val="0"/>
              </a:spcBef>
              <a:spcAft>
                <a:spcPts val="600"/>
              </a:spcAft>
            </a:pPr>
            <a:r>
              <a:rPr lang="en-GB" sz="2200">
                <a:latin typeface="Arial"/>
                <a:cs typeface="Arial"/>
              </a:rPr>
              <a:t>The reality of targeted action could give rise to unequal social and economic burdens and a sense of stigmatisation; but it also represents a risk-based way of allowing places to emerge safely from national lockdowns. Actions are needed, but the burden of the response is not felt evenly across all people and places.</a:t>
            </a:r>
          </a:p>
        </p:txBody>
      </p:sp>
      <p:pic>
        <p:nvPicPr>
          <p:cNvPr id="2" name="Picture 1">
            <a:extLst>
              <a:ext uri="{FF2B5EF4-FFF2-40B4-BE49-F238E27FC236}">
                <a16:creationId xmlns:a16="http://schemas.microsoft.com/office/drawing/2014/main" id="{87495519-4F1B-41A4-B0B9-0E71E9232A11}"/>
              </a:ext>
            </a:extLst>
          </p:cNvPr>
          <p:cNvPicPr>
            <a:picLocks noChangeAspect="1"/>
          </p:cNvPicPr>
          <p:nvPr/>
        </p:nvPicPr>
        <p:blipFill>
          <a:blip r:embed="rId3"/>
          <a:stretch>
            <a:fillRect/>
          </a:stretch>
        </p:blipFill>
        <p:spPr>
          <a:xfrm>
            <a:off x="888119" y="1131184"/>
            <a:ext cx="2159732" cy="1575268"/>
          </a:xfrm>
          <a:prstGeom prst="rect">
            <a:avLst/>
          </a:prstGeom>
        </p:spPr>
      </p:pic>
      <p:pic>
        <p:nvPicPr>
          <p:cNvPr id="4" name="Picture 3">
            <a:extLst>
              <a:ext uri="{FF2B5EF4-FFF2-40B4-BE49-F238E27FC236}">
                <a16:creationId xmlns:a16="http://schemas.microsoft.com/office/drawing/2014/main" id="{A11CB0E5-7EAE-4DA7-A245-428C66029A7B}"/>
              </a:ext>
            </a:extLst>
          </p:cNvPr>
          <p:cNvPicPr>
            <a:picLocks noChangeAspect="1"/>
          </p:cNvPicPr>
          <p:nvPr/>
        </p:nvPicPr>
        <p:blipFill>
          <a:blip r:embed="rId4"/>
          <a:stretch>
            <a:fillRect/>
          </a:stretch>
        </p:blipFill>
        <p:spPr>
          <a:xfrm>
            <a:off x="10836951" y="96035"/>
            <a:ext cx="1249352" cy="1190079"/>
          </a:xfrm>
          <a:prstGeom prst="rect">
            <a:avLst/>
          </a:prstGeom>
        </p:spPr>
      </p:pic>
      <p:sp>
        <p:nvSpPr>
          <p:cNvPr id="7" name="Title 25">
            <a:extLst>
              <a:ext uri="{FF2B5EF4-FFF2-40B4-BE49-F238E27FC236}">
                <a16:creationId xmlns:a16="http://schemas.microsoft.com/office/drawing/2014/main" id="{D83AE9B0-10DA-464B-AA25-4E03EF1C133A}"/>
              </a:ext>
            </a:extLst>
          </p:cNvPr>
          <p:cNvSpPr txBox="1">
            <a:spLocks/>
          </p:cNvSpPr>
          <p:nvPr/>
        </p:nvSpPr>
        <p:spPr>
          <a:xfrm>
            <a:off x="449999" y="340920"/>
            <a:ext cx="6001136" cy="548314"/>
          </a:xfrm>
          <a:prstGeom prst="rect">
            <a:avLst/>
          </a:prstGeom>
          <a:solidFill>
            <a:srgbClr val="035BBC"/>
          </a:solidFill>
        </p:spPr>
        <p:txBody>
          <a:bodyPr vert="horz" lIns="91440" tIns="45720" rIns="91440" bIns="45720" rtlCol="0" anchor="ctr">
            <a:normAutofit fontScale="92500"/>
          </a:bodyPr>
          <a:lstStyle>
            <a:defPPr>
              <a:defRPr lang="en-US"/>
            </a:defPPr>
            <a:lvl1pPr>
              <a:lnSpc>
                <a:spcPct val="90000"/>
              </a:lnSpc>
              <a:spcBef>
                <a:spcPct val="0"/>
              </a:spcBef>
              <a:buNone/>
              <a:defRPr sz="3000" b="1">
                <a:solidFill>
                  <a:schemeClr val="bg1"/>
                </a:solidFill>
                <a:latin typeface="Arial" panose="020B0604020202020204" pitchFamily="34" charset="0"/>
                <a:ea typeface="+mj-ea"/>
                <a:cs typeface="Arial" panose="020B0604020202020204" pitchFamily="34" charset="0"/>
              </a:defRPr>
            </a:lvl1pPr>
          </a:lstStyle>
          <a:p>
            <a:r>
              <a:rPr lang="en-GB"/>
              <a:t>Disparities of risks and outcomes</a:t>
            </a:r>
          </a:p>
        </p:txBody>
      </p:sp>
    </p:spTree>
    <p:extLst>
      <p:ext uri="{BB962C8B-B14F-4D97-AF65-F5344CB8AC3E}">
        <p14:creationId xmlns:p14="http://schemas.microsoft.com/office/powerpoint/2010/main" val="3153056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d0f3ac9-e722-4ee5-980d-2cf632f13dd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heme/theme1.xml><?xml version="1.0" encoding="utf-8"?>
<a:theme xmlns:a="http://schemas.openxmlformats.org/drawingml/2006/main" name="IPSOS - Classical Template - 16x9">
  <a:themeElements>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400"/>
          </a:spcBef>
          <a:spcAft>
            <a:spcPts val="400"/>
          </a:spcAft>
          <a:defRPr sz="1400" dirty="0" smtClean="0"/>
        </a:defPPr>
      </a:lstStyle>
    </a:txDef>
  </a:objectDefaults>
  <a:extraClrSchemeLst/>
  <a:extLst>
    <a:ext uri="{05A4C25C-085E-4340-85A3-A5531E510DB2}">
      <thm15:themeFamily xmlns:thm15="http://schemas.microsoft.com/office/thememl/2012/main" name="components_v1.2.potx" id="{5B7F6201-B22B-4215-9526-D1B5DA80250E}" vid="{F319CB31-496D-4B49-B447-062897CC0B6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2_IPSOS - Classical Template - 16x9">
  <a:themeElements>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1400" dirty="0">
            <a:solidFill>
              <a:schemeClr val="tx1"/>
            </a:solidFill>
          </a:defRPr>
        </a:defPPr>
      </a:lstStyle>
      <a:style>
        <a:lnRef idx="3">
          <a:schemeClr val="lt1"/>
        </a:lnRef>
        <a:fillRef idx="1">
          <a:schemeClr val="accent6"/>
        </a:fillRef>
        <a:effectRef idx="1">
          <a:schemeClr val="accent6"/>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400"/>
          </a:spcBef>
          <a:spcAft>
            <a:spcPts val="400"/>
          </a:spcAft>
          <a:defRPr sz="1400" dirty="0" smtClean="0"/>
        </a:defPPr>
      </a:lstStyle>
    </a:txDef>
  </a:objectDefaults>
  <a:extraClrSchemeLst/>
  <a:extLst>
    <a:ext uri="{05A4C25C-085E-4340-85A3-A5531E510DB2}">
      <thm15:themeFamily xmlns:thm15="http://schemas.microsoft.com/office/thememl/2012/main" name="detailed_output_template_16x9_uk_ipsos_mori_v1.5.potx" id="{D340A49A-D50C-44A6-8E32-E173F0F4D9F6}" vid="{8AE245FD-D3A3-469F-9CA2-6B642849B1A6}"/>
    </a:ext>
  </a:extLst>
</a:theme>
</file>

<file path=ppt/theme/theme5.xml><?xml version="1.0" encoding="utf-8"?>
<a:theme xmlns:a="http://schemas.openxmlformats.org/drawingml/2006/main" name="3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47BB398D938F4D85C7ED65A21497AA" ma:contentTypeVersion="12" ma:contentTypeDescription="Create a new document." ma:contentTypeScope="" ma:versionID="5c7e869e5b8c10b0bd24535c9870253e">
  <xsd:schema xmlns:xsd="http://www.w3.org/2001/XMLSchema" xmlns:xs="http://www.w3.org/2001/XMLSchema" xmlns:p="http://schemas.microsoft.com/office/2006/metadata/properties" xmlns:ns3="2db2ed0a-f42f-460b-a3d7-4132aebc3916" xmlns:ns4="d73cc9c5-c5e7-4ab7-a918-077a6e55a7fe" targetNamespace="http://schemas.microsoft.com/office/2006/metadata/properties" ma:root="true" ma:fieldsID="687e95a899f10c4085f1f9993c677456" ns3:_="" ns4:_="">
    <xsd:import namespace="2db2ed0a-f42f-460b-a3d7-4132aebc3916"/>
    <xsd:import namespace="d73cc9c5-c5e7-4ab7-a918-077a6e55a7f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2ed0a-f42f-460b-a3d7-4132aebc3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3cc9c5-c5e7-4ab7-a918-077a6e55a7f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2E75F9-F3E0-4710-BC31-69ABC19E44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2ed0a-f42f-460b-a3d7-4132aebc3916"/>
    <ds:schemaRef ds:uri="d73cc9c5-c5e7-4ab7-a918-077a6e55a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4A2411-2815-4269-8D1F-B02F04FA3E21}">
  <ds:schemaRefs>
    <ds:schemaRef ds:uri="http://schemas.openxmlformats.org/package/2006/metadata/core-properties"/>
    <ds:schemaRef ds:uri="http://purl.org/dc/dcmitype/"/>
    <ds:schemaRef ds:uri="d73cc9c5-c5e7-4ab7-a918-077a6e55a7fe"/>
    <ds:schemaRef ds:uri="http://schemas.microsoft.com/office/2006/metadata/properties"/>
    <ds:schemaRef ds:uri="http://schemas.microsoft.com/office/infopath/2007/PartnerControls"/>
    <ds:schemaRef ds:uri="http://www.w3.org/XML/1998/namespace"/>
    <ds:schemaRef ds:uri="http://purl.org/dc/elements/1.1/"/>
    <ds:schemaRef ds:uri="http://schemas.microsoft.com/office/2006/documentManagement/types"/>
    <ds:schemaRef ds:uri="http://purl.org/dc/terms/"/>
    <ds:schemaRef ds:uri="2db2ed0a-f42f-460b-a3d7-4132aebc3916"/>
  </ds:schemaRefs>
</ds:datastoreItem>
</file>

<file path=customXml/itemProps3.xml><?xml version="1.0" encoding="utf-8"?>
<ds:datastoreItem xmlns:ds="http://schemas.openxmlformats.org/officeDocument/2006/customXml" ds:itemID="{73052BFF-8B9C-45F3-8643-1F05036F4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TotalTime>
  <Words>778</Words>
  <Application>Microsoft Office PowerPoint</Application>
  <PresentationFormat>Widescreen</PresentationFormat>
  <Paragraphs>105</Paragraphs>
  <Slides>7</Slides>
  <Notes>5</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7</vt:i4>
      </vt:variant>
    </vt:vector>
  </HeadingPairs>
  <TitlesOfParts>
    <vt:vector size="21" baseType="lpstr">
      <vt:lpstr>Arial</vt:lpstr>
      <vt:lpstr>Arial Black</vt:lpstr>
      <vt:lpstr>Calibri</vt:lpstr>
      <vt:lpstr>Calibri Light</vt:lpstr>
      <vt:lpstr>HelveticaNeueLT Std Lt Cn</vt:lpstr>
      <vt:lpstr>Quattrocento Sans</vt:lpstr>
      <vt:lpstr>Segoe UI</vt:lpstr>
      <vt:lpstr>Segoe UI Light</vt:lpstr>
      <vt:lpstr>IPSOS - Classical Template - 16x9</vt:lpstr>
      <vt:lpstr>1_Office Theme</vt:lpstr>
      <vt:lpstr>1_IPSOS - Classical Template - 16x9</vt:lpstr>
      <vt:lpstr>2_IPSOS - Classical Template - 16x9</vt:lpstr>
      <vt:lpstr>3_IPSOS - Classical Template - 16x9</vt:lpstr>
      <vt:lpstr>Diapositive think-cell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little game to do while you wait for the workshop to begin</dc:title>
  <dc:creator>Camille Aznar</dc:creator>
  <cp:lastModifiedBy>Chloe Juliette</cp:lastModifiedBy>
  <cp:revision>11</cp:revision>
  <dcterms:created xsi:type="dcterms:W3CDTF">2020-06-02T15:02:53Z</dcterms:created>
  <dcterms:modified xsi:type="dcterms:W3CDTF">2021-06-14T10:19:42Z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0x0101001247BB398D938F4D85C7ED65A21497AA</vt:lpwstr>
  </property>
</Properties>
</file>