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85" r:id="rId6"/>
  </p:sldMasterIdLst>
  <p:notesMasterIdLst>
    <p:notesMasterId r:id="rId14"/>
  </p:notesMasterIdLst>
  <p:sldIdLst>
    <p:sldId id="257" r:id="rId7"/>
    <p:sldId id="2147375366" r:id="rId8"/>
    <p:sldId id="2147375367" r:id="rId9"/>
    <p:sldId id="2147375368" r:id="rId10"/>
    <p:sldId id="2147375369" r:id="rId11"/>
    <p:sldId id="2147375370" r:id="rId12"/>
    <p:sldId id="21473753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tions" id="{2117F789-C13C-484E-8CBE-97522DDE1E91}">
          <p14:sldIdLst>
            <p14:sldId id="257"/>
            <p14:sldId id="2147375366"/>
            <p14:sldId id="2147375367"/>
            <p14:sldId id="2147375368"/>
            <p14:sldId id="2147375369"/>
            <p14:sldId id="2147375370"/>
            <p14:sldId id="21473753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1CB237-87CF-74A9-B675-AFAED23BD322}" name="Jennifer Martin" initials="JM" userId="S::jennifer.martin@ukhsa.gov.uk::00c73b42-0669-44d6-87c7-ff233fe3363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all, Emma" initials="NE" lastIdx="2" clrIdx="0">
    <p:extLst>
      <p:ext uri="{19B8F6BF-5375-455C-9EA6-DF929625EA0E}">
        <p15:presenceInfo xmlns:p15="http://schemas.microsoft.com/office/powerpoint/2012/main" userId="S::Emma.Newall@dhsc.gov.uk::398591f0-a824-4fd6-89e6-909e734a138f" providerId="AD"/>
      </p:ext>
    </p:extLst>
  </p:cmAuthor>
  <p:cmAuthor id="2" name="Reynolds, Emma" initials="RE" lastIdx="11" clrIdx="1">
    <p:extLst>
      <p:ext uri="{19B8F6BF-5375-455C-9EA6-DF929625EA0E}">
        <p15:presenceInfo xmlns:p15="http://schemas.microsoft.com/office/powerpoint/2012/main" userId="S::Emma.Reynolds@dhsc.gov.uk::0095ad77-9065-4b38-bf76-fe3bb9465957" providerId="AD"/>
      </p:ext>
    </p:extLst>
  </p:cmAuthor>
  <p:cmAuthor id="3" name="Cotterell, Mary" initials="CM" lastIdx="5" clrIdx="2">
    <p:extLst>
      <p:ext uri="{19B8F6BF-5375-455C-9EA6-DF929625EA0E}">
        <p15:presenceInfo xmlns:p15="http://schemas.microsoft.com/office/powerpoint/2012/main" userId="S::mary.cotterell@dhsc.gov.uk::2e3ef46c-bf3b-48b2-a202-a9f6cd6c9539" providerId="AD"/>
      </p:ext>
    </p:extLst>
  </p:cmAuthor>
  <p:cmAuthor id="4" name="Cronin, Jennie" initials="CJ" lastIdx="2" clrIdx="3">
    <p:extLst>
      <p:ext uri="{19B8F6BF-5375-455C-9EA6-DF929625EA0E}">
        <p15:presenceInfo xmlns:p15="http://schemas.microsoft.com/office/powerpoint/2012/main" userId="S::jennie.cronin@dhsc.gov.uk::1ab19c39-bcf6-4ccb-895c-15a4f5c04d4a" providerId="AD"/>
      </p:ext>
    </p:extLst>
  </p:cmAuthor>
  <p:cmAuthor id="5" name="Paula Edwards" initials="PE" lastIdx="1" clrIdx="4">
    <p:extLst>
      <p:ext uri="{19B8F6BF-5375-455C-9EA6-DF929625EA0E}">
        <p15:presenceInfo xmlns:p15="http://schemas.microsoft.com/office/powerpoint/2012/main" userId="S::Paula.Edwards@ukhsa.gov.uk::8d14c08e-9f8e-48c7-9896-e5f55db43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EDDA"/>
    <a:srgbClr val="D0F5FC"/>
    <a:srgbClr val="0BB1B5"/>
    <a:srgbClr val="E9EBF5"/>
    <a:srgbClr val="E2E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D382B3-FE34-E88F-3E5C-E16D2E7A07BF}" v="156" dt="2022-10-17T12:49:23.694"/>
    <p1510:client id="{C84F94E9-BD90-4DDF-AEDB-D6E5A429D501}" vWet="4" dt="2022-10-17T12:42:12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Eniola.Onafowokan@ukhsa.gov.uk" TargetMode="External"/><Relationship Id="rId2" Type="http://schemas.openxmlformats.org/officeDocument/2006/relationships/hyperlink" Target="mailto:translations@aaglobal.co.uk" TargetMode="External"/><Relationship Id="rId1" Type="http://schemas.openxmlformats.org/officeDocument/2006/relationships/hyperlink" Target="https://phecloud.sharepoint.com/:x:/r/teams/HPOpsCustomerExperienceTeam/Shared%20Documents/Human-Centred%20Design/Design%20Ops/Suppliers/AA%20Global/AA%20Global/AA%20Global%20Service%20Request%20Form.xlsx?d=w97c7068977134584a79dabb80a64e824&amp;csf=1&amp;web=1&amp;e=sUxvNU" TargetMode="External"/><Relationship Id="rId4" Type="http://schemas.openxmlformats.org/officeDocument/2006/relationships/hyperlink" Target="mailto:designops@ukhsa.gov.uk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phecloud.sharepoint.com/:w:/r/teams/HPOpsCustomerExperienceTeam/Shared%20Documents/Customer%20Experience%20PMO/Procure%20to%20Pay/Procure%20to%20pay%20to%20guidelines%20and%20processes%20.docx?d=wd7064e23aa554e58b21013a04c25c50e&amp;csf=1&amp;web=1&amp;e=rpOoWB" TargetMode="External"/><Relationship Id="rId1" Type="http://schemas.openxmlformats.org/officeDocument/2006/relationships/hyperlink" Target="https://phecloud.sharepoint.com/:x:/r/teams/HPOpsCustomerExperienceTeam/Shared%20Documents/Human-Centred%20Design/Design%20Ops/Suppliers/AA%20Global/AA%20Global/Finance/Invoices/Translation%20Invoice%20Tracker/Translation%20Spend%20Tracker%20-%20AA%20Global%20-%20from%20Sept.%2021%20onward.xlsx?d=wb2cb3aff0bcb4d2b954fe7bc2f8272d3&amp;csf=1&amp;web=1&amp;e=urOqUf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Eniola.Onafowokan@ukhsa.gov.uk" TargetMode="External"/><Relationship Id="rId2" Type="http://schemas.openxmlformats.org/officeDocument/2006/relationships/hyperlink" Target="mailto:translations@aaglobal.co.uk" TargetMode="External"/><Relationship Id="rId1" Type="http://schemas.openxmlformats.org/officeDocument/2006/relationships/hyperlink" Target="https://phecloud.sharepoint.com/:x:/r/teams/HPOpsCustomerExperienceTeam/Shared%20Documents/Human-Centred%20Design/Design%20Ops/Suppliers/AA%20Global/AA%20Global/AA%20Global%20Service%20Request%20Form.xlsx?d=w97c7068977134584a79dabb80a64e824&amp;csf=1&amp;web=1&amp;e=sUxvNU" TargetMode="External"/><Relationship Id="rId4" Type="http://schemas.openxmlformats.org/officeDocument/2006/relationships/hyperlink" Target="mailto:designops@ukhsa.gov.uk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phecloud.sharepoint.com/:w:/r/teams/HPOpsCustomerExperienceTeam/Shared%20Documents/Customer%20Experience%20PMO/Procure%20to%20Pay/Procure%20to%20pay%20to%20guidelines%20and%20processes%20.docx?d=wd7064e23aa554e58b21013a04c25c50e&amp;csf=1&amp;web=1&amp;e=rpOoWB" TargetMode="External"/><Relationship Id="rId1" Type="http://schemas.openxmlformats.org/officeDocument/2006/relationships/hyperlink" Target="https://phecloud.sharepoint.com/:x:/r/teams/HPOpsCustomerExperienceTeam/Shared%20Documents/Human-Centred%20Design/Design%20Ops/Suppliers/AA%20Global/AA%20Global/Finance/Invoices/Translation%20Invoice%20Tracker/Translation%20Spend%20Tracker%20-%20AA%20Global%20-%20from%20Sept.%2021%20onward.xlsx?d=wb2cb3aff0bcb4d2b954fe7bc2f8272d3&amp;csf=1&amp;web=1&amp;e=urOqU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4EF6A-06F5-491D-9D36-D066C34DCB8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790053C-DDC7-4293-8883-405BB826B1E3}">
      <dgm:prSet phldrT="[Text]" custT="1"/>
      <dgm:spPr>
        <a:solidFill>
          <a:srgbClr val="0BB1B5"/>
        </a:solidFill>
      </dgm:spPr>
      <dgm:t>
        <a:bodyPr/>
        <a:lstStyle/>
        <a:p>
          <a:r>
            <a:rPr lang="en-GB" sz="1800"/>
            <a:t>Complete request form outlining translation requirements </a:t>
          </a:r>
        </a:p>
        <a:p>
          <a:r>
            <a:rPr lang="en-GB" sz="1800">
              <a:hlinkClick xmlns:r="http://schemas.openxmlformats.org/officeDocument/2006/relationships" r:id="rId1"/>
            </a:rPr>
            <a:t>AA Global Service Request Form.xlsx</a:t>
          </a:r>
          <a:r>
            <a:rPr lang="en-GB" sz="1800"/>
            <a:t>  </a:t>
          </a:r>
        </a:p>
      </dgm:t>
    </dgm:pt>
    <dgm:pt modelId="{809A3E6C-ED10-49DF-8D04-D3A82ADA887F}" type="parTrans" cxnId="{CE1121E2-F60E-4EBA-A944-BB25805CA673}">
      <dgm:prSet/>
      <dgm:spPr/>
      <dgm:t>
        <a:bodyPr/>
        <a:lstStyle/>
        <a:p>
          <a:endParaRPr lang="en-GB"/>
        </a:p>
      </dgm:t>
    </dgm:pt>
    <dgm:pt modelId="{8A2E61B3-A96B-44BC-9E84-892C107D2AD2}" type="sibTrans" cxnId="{CE1121E2-F60E-4EBA-A944-BB25805CA673}">
      <dgm:prSet/>
      <dgm:spPr/>
      <dgm:t>
        <a:bodyPr/>
        <a:lstStyle/>
        <a:p>
          <a:endParaRPr lang="en-GB"/>
        </a:p>
      </dgm:t>
    </dgm:pt>
    <dgm:pt modelId="{E737DEF1-06A7-4BA9-BA89-717E90259194}">
      <dgm:prSet phldrT="[Text]" custT="1"/>
      <dgm:spPr>
        <a:solidFill>
          <a:srgbClr val="0BB1B5"/>
        </a:solidFill>
      </dgm:spPr>
      <dgm:t>
        <a:bodyPr/>
        <a:lstStyle/>
        <a:p>
          <a:pPr rtl="0"/>
          <a:r>
            <a:rPr lang="en-GB" sz="1800"/>
            <a:t>Email translation request form to: Yulia Pavlova (AA Global Translation Services) </a:t>
          </a:r>
          <a:r>
            <a:rPr lang="en-GB" sz="1800" u="sng">
              <a:solidFill>
                <a:srgbClr val="0070C0"/>
              </a:solidFill>
            </a:rPr>
            <a:t>Yulia@aaglobal.co.uk</a:t>
          </a:r>
          <a:r>
            <a:rPr lang="en-GB" sz="1800" u="sng">
              <a:solidFill>
                <a:srgbClr val="0070C0"/>
              </a:solidFill>
              <a:latin typeface="Calibri Light" panose="020F0302020204030204"/>
            </a:rPr>
            <a:t> </a:t>
          </a:r>
          <a:r>
            <a:rPr lang="en-GB" sz="1800">
              <a:latin typeface="Calibri Light" panose="020F0302020204030204"/>
            </a:rPr>
            <a:t> &amp; </a:t>
          </a:r>
          <a:r>
            <a:rPr lang="en-GB" sz="1800">
              <a:latin typeface="Calibri Light" panose="020F0302020204030204"/>
              <a:hlinkClick xmlns:r="http://schemas.openxmlformats.org/officeDocument/2006/relationships" r:id="rId2"/>
            </a:rPr>
            <a:t>translations@aaglobal.co.uk</a:t>
          </a:r>
          <a:r>
            <a:rPr lang="en-GB" sz="1800">
              <a:latin typeface="Calibri Light" panose="020F0302020204030204"/>
            </a:rPr>
            <a:t>                 Copy in</a:t>
          </a:r>
          <a:r>
            <a:rPr lang="en-GB" sz="1800"/>
            <a:t>:</a:t>
          </a:r>
          <a:r>
            <a:rPr lang="en-GB" sz="1800">
              <a:latin typeface="Calibri Light" panose="020F0302020204030204"/>
            </a:rPr>
            <a:t>                      </a:t>
          </a:r>
          <a:r>
            <a:rPr lang="en-GB" sz="1800">
              <a:latin typeface="Calibri Light" panose="020F0302020204030204"/>
              <a:hlinkClick xmlns:r="http://schemas.openxmlformats.org/officeDocument/2006/relationships" r:id="rId3"/>
            </a:rPr>
            <a:t>eniola</a:t>
          </a:r>
          <a:r>
            <a:rPr lang="en-GB" sz="1800">
              <a:hlinkClick xmlns:r="http://schemas.openxmlformats.org/officeDocument/2006/relationships" r:id="rId3"/>
            </a:rPr>
            <a:t>.Onafowokan@ukhsa.gov.uk</a:t>
          </a:r>
          <a:r>
            <a:rPr lang="en-GB" sz="1800">
              <a:latin typeface="Calibri Light" panose="020F0302020204030204"/>
            </a:rPr>
            <a:t> </a:t>
          </a:r>
          <a:r>
            <a:rPr lang="en-GB" sz="1800"/>
            <a:t> &amp; </a:t>
          </a:r>
          <a:r>
            <a:rPr lang="en-GB" sz="1800">
              <a:hlinkClick xmlns:r="http://schemas.openxmlformats.org/officeDocument/2006/relationships" r:id="rId4"/>
            </a:rPr>
            <a:t>designops@ukhsa.gov.uk</a:t>
          </a:r>
          <a:r>
            <a:rPr lang="en-GB" sz="1800">
              <a:latin typeface="Calibri Light" panose="020F0302020204030204"/>
            </a:rPr>
            <a:t> </a:t>
          </a:r>
          <a:endParaRPr lang="en-GB" sz="1800">
            <a:latin typeface="Calibri Light" panose="020F0302020204030204"/>
            <a:hlinkClick xmlns:r="http://schemas.openxmlformats.org/officeDocument/2006/relationships" r:id="rId2"/>
          </a:endParaRPr>
        </a:p>
      </dgm:t>
    </dgm:pt>
    <dgm:pt modelId="{B1AAA7CC-18E7-4B05-907F-E4E541A6CFA1}" type="parTrans" cxnId="{BA4D73AE-6741-41C3-BE39-716800230DB4}">
      <dgm:prSet/>
      <dgm:spPr/>
      <dgm:t>
        <a:bodyPr/>
        <a:lstStyle/>
        <a:p>
          <a:endParaRPr lang="en-GB"/>
        </a:p>
      </dgm:t>
    </dgm:pt>
    <dgm:pt modelId="{1260B51C-5531-43F8-89DE-9C5E63613339}" type="sibTrans" cxnId="{BA4D73AE-6741-41C3-BE39-716800230DB4}">
      <dgm:prSet/>
      <dgm:spPr/>
      <dgm:t>
        <a:bodyPr/>
        <a:lstStyle/>
        <a:p>
          <a:endParaRPr lang="en-GB"/>
        </a:p>
      </dgm:t>
    </dgm:pt>
    <dgm:pt modelId="{8F726D5F-DA7E-4EEB-8853-BE98A7420B4B}">
      <dgm:prSet phldrT="[Text]" custT="1"/>
      <dgm:spPr>
        <a:solidFill>
          <a:srgbClr val="0BB1B5"/>
        </a:solidFill>
      </dgm:spPr>
      <dgm:t>
        <a:bodyPr/>
        <a:lstStyle/>
        <a:p>
          <a:pPr rtl="0"/>
          <a:r>
            <a:rPr lang="en-GB" sz="1800"/>
            <a:t>AA Global responds with acknowledgement, quote</a:t>
          </a:r>
          <a:r>
            <a:rPr lang="en-GB" sz="1800">
              <a:latin typeface="Calibri Light" panose="020F0302020204030204"/>
            </a:rPr>
            <a:t>*</a:t>
          </a:r>
          <a:r>
            <a:rPr lang="en-GB" sz="1800"/>
            <a:t> and delivery date. If required, an email/teams discussion can be set up to discuss finer points of</a:t>
          </a:r>
          <a:r>
            <a:rPr lang="en-GB" sz="1800">
              <a:latin typeface="Calibri Light" panose="020F0302020204030204"/>
            </a:rPr>
            <a:t> the</a:t>
          </a:r>
          <a:r>
            <a:rPr lang="en-GB" sz="1800"/>
            <a:t> translation</a:t>
          </a:r>
          <a:r>
            <a:rPr lang="en-GB" sz="1800">
              <a:latin typeface="Calibri Light" panose="020F0302020204030204"/>
            </a:rPr>
            <a:t>  </a:t>
          </a:r>
          <a:endParaRPr lang="en-GB" sz="1800"/>
        </a:p>
      </dgm:t>
    </dgm:pt>
    <dgm:pt modelId="{27E2539C-4342-4E60-A230-503F73540DA5}" type="parTrans" cxnId="{9D7EB8DC-D520-4E30-B7ED-7325EEE68829}">
      <dgm:prSet/>
      <dgm:spPr/>
      <dgm:t>
        <a:bodyPr/>
        <a:lstStyle/>
        <a:p>
          <a:endParaRPr lang="en-GB"/>
        </a:p>
      </dgm:t>
    </dgm:pt>
    <dgm:pt modelId="{4BD6592B-470C-4B55-9B1C-1AF67DD82AAD}" type="sibTrans" cxnId="{9D7EB8DC-D520-4E30-B7ED-7325EEE68829}">
      <dgm:prSet/>
      <dgm:spPr/>
      <dgm:t>
        <a:bodyPr/>
        <a:lstStyle/>
        <a:p>
          <a:endParaRPr lang="en-GB"/>
        </a:p>
      </dgm:t>
    </dgm:pt>
    <dgm:pt modelId="{FAEB7FF9-0D82-4257-8185-850085F1ED51}">
      <dgm:prSet phldrT="[Text]" custT="1"/>
      <dgm:spPr>
        <a:solidFill>
          <a:srgbClr val="0BB1B5"/>
        </a:solidFill>
      </dgm:spPr>
      <dgm:t>
        <a:bodyPr/>
        <a:lstStyle/>
        <a:p>
          <a:r>
            <a:rPr lang="en-GB" sz="1800"/>
            <a:t>Translation delivered to requester </a:t>
          </a:r>
        </a:p>
      </dgm:t>
    </dgm:pt>
    <dgm:pt modelId="{9252CB14-AE39-4B10-83F3-C19D42417955}" type="parTrans" cxnId="{E23949B1-9F00-4310-A681-D571792AC768}">
      <dgm:prSet/>
      <dgm:spPr/>
      <dgm:t>
        <a:bodyPr/>
        <a:lstStyle/>
        <a:p>
          <a:endParaRPr lang="en-GB"/>
        </a:p>
      </dgm:t>
    </dgm:pt>
    <dgm:pt modelId="{813A4D41-4AB2-4696-92BC-A1614FB9602E}" type="sibTrans" cxnId="{E23949B1-9F00-4310-A681-D571792AC768}">
      <dgm:prSet/>
      <dgm:spPr/>
      <dgm:t>
        <a:bodyPr/>
        <a:lstStyle/>
        <a:p>
          <a:endParaRPr lang="en-GB"/>
        </a:p>
      </dgm:t>
    </dgm:pt>
    <dgm:pt modelId="{1AAAA105-9430-4B70-973C-8115318A88AE}" type="pres">
      <dgm:prSet presAssocID="{D3A4EF6A-06F5-491D-9D36-D066C34DCB86}" presName="diagram" presStyleCnt="0">
        <dgm:presLayoutVars>
          <dgm:dir/>
          <dgm:resizeHandles val="exact"/>
        </dgm:presLayoutVars>
      </dgm:prSet>
      <dgm:spPr/>
    </dgm:pt>
    <dgm:pt modelId="{A8526AF4-6A45-4417-9EDE-01197DF07097}" type="pres">
      <dgm:prSet presAssocID="{9790053C-DDC7-4293-8883-405BB826B1E3}" presName="node" presStyleLbl="node1" presStyleIdx="0" presStyleCnt="4" custScaleX="146177" custScaleY="308051" custLinFactNeighborX="6736" custLinFactNeighborY="5900">
        <dgm:presLayoutVars>
          <dgm:bulletEnabled val="1"/>
        </dgm:presLayoutVars>
      </dgm:prSet>
      <dgm:spPr/>
    </dgm:pt>
    <dgm:pt modelId="{44DA6D0A-2743-473A-9957-446677FFB851}" type="pres">
      <dgm:prSet presAssocID="{8A2E61B3-A96B-44BC-9E84-892C107D2AD2}" presName="sibTrans" presStyleLbl="sibTrans2D1" presStyleIdx="0" presStyleCnt="3"/>
      <dgm:spPr/>
    </dgm:pt>
    <dgm:pt modelId="{DDCD197C-9637-4B2C-897D-04E154D7931C}" type="pres">
      <dgm:prSet presAssocID="{8A2E61B3-A96B-44BC-9E84-892C107D2AD2}" presName="connectorText" presStyleLbl="sibTrans2D1" presStyleIdx="0" presStyleCnt="3"/>
      <dgm:spPr/>
    </dgm:pt>
    <dgm:pt modelId="{E63E9611-C651-4C9A-8A11-AA9FAB7145C4}" type="pres">
      <dgm:prSet presAssocID="{E737DEF1-06A7-4BA9-BA89-717E90259194}" presName="node" presStyleLbl="node1" presStyleIdx="1" presStyleCnt="4" custScaleX="191902" custScaleY="306714" custLinFactNeighborX="-5448" custLinFactNeighborY="7302">
        <dgm:presLayoutVars>
          <dgm:bulletEnabled val="1"/>
        </dgm:presLayoutVars>
      </dgm:prSet>
      <dgm:spPr/>
    </dgm:pt>
    <dgm:pt modelId="{880D2848-C93B-4A45-9F81-3C6D9894B564}" type="pres">
      <dgm:prSet presAssocID="{1260B51C-5531-43F8-89DE-9C5E63613339}" presName="sibTrans" presStyleLbl="sibTrans2D1" presStyleIdx="1" presStyleCnt="3"/>
      <dgm:spPr/>
    </dgm:pt>
    <dgm:pt modelId="{3FAC32AE-E54F-480F-B7D9-AE836F4B26B9}" type="pres">
      <dgm:prSet presAssocID="{1260B51C-5531-43F8-89DE-9C5E63613339}" presName="connectorText" presStyleLbl="sibTrans2D1" presStyleIdx="1" presStyleCnt="3"/>
      <dgm:spPr/>
    </dgm:pt>
    <dgm:pt modelId="{8CA3994D-02AF-49CA-9CDF-AC5DD344A58C}" type="pres">
      <dgm:prSet presAssocID="{8F726D5F-DA7E-4EEB-8853-BE98A7420B4B}" presName="node" presStyleLbl="node1" presStyleIdx="2" presStyleCnt="4" custScaleX="170259" custScaleY="307759" custLinFactNeighborX="-11733" custLinFactNeighborY="9323">
        <dgm:presLayoutVars>
          <dgm:bulletEnabled val="1"/>
        </dgm:presLayoutVars>
      </dgm:prSet>
      <dgm:spPr/>
    </dgm:pt>
    <dgm:pt modelId="{EC0C7E79-9C8E-43C0-B774-99B68815BB48}" type="pres">
      <dgm:prSet presAssocID="{4BD6592B-470C-4B55-9B1C-1AF67DD82AAD}" presName="sibTrans" presStyleLbl="sibTrans2D1" presStyleIdx="2" presStyleCnt="3"/>
      <dgm:spPr/>
    </dgm:pt>
    <dgm:pt modelId="{73A1981D-8DF8-40D5-8378-FBE443D7756D}" type="pres">
      <dgm:prSet presAssocID="{4BD6592B-470C-4B55-9B1C-1AF67DD82AAD}" presName="connectorText" presStyleLbl="sibTrans2D1" presStyleIdx="2" presStyleCnt="3"/>
      <dgm:spPr/>
    </dgm:pt>
    <dgm:pt modelId="{21BE343A-3045-4C42-A279-D8A18179623F}" type="pres">
      <dgm:prSet presAssocID="{FAEB7FF9-0D82-4257-8185-850085F1ED51}" presName="node" presStyleLbl="node1" presStyleIdx="3" presStyleCnt="4" custScaleX="143781" custScaleY="309572" custLinFactNeighborX="-22646" custLinFactNeighborY="9040">
        <dgm:presLayoutVars>
          <dgm:bulletEnabled val="1"/>
        </dgm:presLayoutVars>
      </dgm:prSet>
      <dgm:spPr/>
    </dgm:pt>
  </dgm:ptLst>
  <dgm:cxnLst>
    <dgm:cxn modelId="{BBC3041A-D18A-479B-B633-4C0520844765}" type="presOf" srcId="{FAEB7FF9-0D82-4257-8185-850085F1ED51}" destId="{21BE343A-3045-4C42-A279-D8A18179623F}" srcOrd="0" destOrd="0" presId="urn:microsoft.com/office/officeart/2005/8/layout/process5"/>
    <dgm:cxn modelId="{4AED571D-7182-4EF5-94BD-462299E965FB}" type="presOf" srcId="{8A2E61B3-A96B-44BC-9E84-892C107D2AD2}" destId="{DDCD197C-9637-4B2C-897D-04E154D7931C}" srcOrd="1" destOrd="0" presId="urn:microsoft.com/office/officeart/2005/8/layout/process5"/>
    <dgm:cxn modelId="{E408AF29-C1A0-4E44-94A6-3151FA0B6404}" type="presOf" srcId="{4BD6592B-470C-4B55-9B1C-1AF67DD82AAD}" destId="{EC0C7E79-9C8E-43C0-B774-99B68815BB48}" srcOrd="0" destOrd="0" presId="urn:microsoft.com/office/officeart/2005/8/layout/process5"/>
    <dgm:cxn modelId="{C7FA5C2F-4C1C-460B-B370-ABA306FD7ADD}" type="presOf" srcId="{E737DEF1-06A7-4BA9-BA89-717E90259194}" destId="{E63E9611-C651-4C9A-8A11-AA9FAB7145C4}" srcOrd="0" destOrd="0" presId="urn:microsoft.com/office/officeart/2005/8/layout/process5"/>
    <dgm:cxn modelId="{6EF1886A-B353-4E14-B7ED-90AC69B3C04E}" type="presOf" srcId="{8F726D5F-DA7E-4EEB-8853-BE98A7420B4B}" destId="{8CA3994D-02AF-49CA-9CDF-AC5DD344A58C}" srcOrd="0" destOrd="0" presId="urn:microsoft.com/office/officeart/2005/8/layout/process5"/>
    <dgm:cxn modelId="{F8CA006B-75D6-4BB9-84C8-4CB141589E38}" type="presOf" srcId="{4BD6592B-470C-4B55-9B1C-1AF67DD82AAD}" destId="{73A1981D-8DF8-40D5-8378-FBE443D7756D}" srcOrd="1" destOrd="0" presId="urn:microsoft.com/office/officeart/2005/8/layout/process5"/>
    <dgm:cxn modelId="{F1AD7B6D-B6A9-45FA-80F1-25535F1FB3A5}" type="presOf" srcId="{D3A4EF6A-06F5-491D-9D36-D066C34DCB86}" destId="{1AAAA105-9430-4B70-973C-8115318A88AE}" srcOrd="0" destOrd="0" presId="urn:microsoft.com/office/officeart/2005/8/layout/process5"/>
    <dgm:cxn modelId="{AD4C8775-322D-4860-9D71-73D6A4E25E5C}" type="presOf" srcId="{8A2E61B3-A96B-44BC-9E84-892C107D2AD2}" destId="{44DA6D0A-2743-473A-9957-446677FFB851}" srcOrd="0" destOrd="0" presId="urn:microsoft.com/office/officeart/2005/8/layout/process5"/>
    <dgm:cxn modelId="{FA65CC7B-D86D-4F67-AB69-06B3135184F8}" type="presOf" srcId="{1260B51C-5531-43F8-89DE-9C5E63613339}" destId="{880D2848-C93B-4A45-9F81-3C6D9894B564}" srcOrd="0" destOrd="0" presId="urn:microsoft.com/office/officeart/2005/8/layout/process5"/>
    <dgm:cxn modelId="{2422D288-1482-4CB9-810A-C900452732EC}" type="presOf" srcId="{9790053C-DDC7-4293-8883-405BB826B1E3}" destId="{A8526AF4-6A45-4417-9EDE-01197DF07097}" srcOrd="0" destOrd="0" presId="urn:microsoft.com/office/officeart/2005/8/layout/process5"/>
    <dgm:cxn modelId="{34349691-A511-44A5-8972-379528233B3A}" type="presOf" srcId="{1260B51C-5531-43F8-89DE-9C5E63613339}" destId="{3FAC32AE-E54F-480F-B7D9-AE836F4B26B9}" srcOrd="1" destOrd="0" presId="urn:microsoft.com/office/officeart/2005/8/layout/process5"/>
    <dgm:cxn modelId="{BA4D73AE-6741-41C3-BE39-716800230DB4}" srcId="{D3A4EF6A-06F5-491D-9D36-D066C34DCB86}" destId="{E737DEF1-06A7-4BA9-BA89-717E90259194}" srcOrd="1" destOrd="0" parTransId="{B1AAA7CC-18E7-4B05-907F-E4E541A6CFA1}" sibTransId="{1260B51C-5531-43F8-89DE-9C5E63613339}"/>
    <dgm:cxn modelId="{E23949B1-9F00-4310-A681-D571792AC768}" srcId="{D3A4EF6A-06F5-491D-9D36-D066C34DCB86}" destId="{FAEB7FF9-0D82-4257-8185-850085F1ED51}" srcOrd="3" destOrd="0" parTransId="{9252CB14-AE39-4B10-83F3-C19D42417955}" sibTransId="{813A4D41-4AB2-4696-92BC-A1614FB9602E}"/>
    <dgm:cxn modelId="{9D7EB8DC-D520-4E30-B7ED-7325EEE68829}" srcId="{D3A4EF6A-06F5-491D-9D36-D066C34DCB86}" destId="{8F726D5F-DA7E-4EEB-8853-BE98A7420B4B}" srcOrd="2" destOrd="0" parTransId="{27E2539C-4342-4E60-A230-503F73540DA5}" sibTransId="{4BD6592B-470C-4B55-9B1C-1AF67DD82AAD}"/>
    <dgm:cxn modelId="{CE1121E2-F60E-4EBA-A944-BB25805CA673}" srcId="{D3A4EF6A-06F5-491D-9D36-D066C34DCB86}" destId="{9790053C-DDC7-4293-8883-405BB826B1E3}" srcOrd="0" destOrd="0" parTransId="{809A3E6C-ED10-49DF-8D04-D3A82ADA887F}" sibTransId="{8A2E61B3-A96B-44BC-9E84-892C107D2AD2}"/>
    <dgm:cxn modelId="{ED8FE83D-965C-482C-BD79-B9215325596C}" type="presParOf" srcId="{1AAAA105-9430-4B70-973C-8115318A88AE}" destId="{A8526AF4-6A45-4417-9EDE-01197DF07097}" srcOrd="0" destOrd="0" presId="urn:microsoft.com/office/officeart/2005/8/layout/process5"/>
    <dgm:cxn modelId="{D3D9D1C5-E911-415C-B780-EA3569549D71}" type="presParOf" srcId="{1AAAA105-9430-4B70-973C-8115318A88AE}" destId="{44DA6D0A-2743-473A-9957-446677FFB851}" srcOrd="1" destOrd="0" presId="urn:microsoft.com/office/officeart/2005/8/layout/process5"/>
    <dgm:cxn modelId="{1C8B7307-53EF-4A2E-8C7F-06E3C81153FA}" type="presParOf" srcId="{44DA6D0A-2743-473A-9957-446677FFB851}" destId="{DDCD197C-9637-4B2C-897D-04E154D7931C}" srcOrd="0" destOrd="0" presId="urn:microsoft.com/office/officeart/2005/8/layout/process5"/>
    <dgm:cxn modelId="{80962A26-AFCD-4109-8E4C-88386DD0D857}" type="presParOf" srcId="{1AAAA105-9430-4B70-973C-8115318A88AE}" destId="{E63E9611-C651-4C9A-8A11-AA9FAB7145C4}" srcOrd="2" destOrd="0" presId="urn:microsoft.com/office/officeart/2005/8/layout/process5"/>
    <dgm:cxn modelId="{838580B8-0FFA-4F02-8C26-4074D954DEC3}" type="presParOf" srcId="{1AAAA105-9430-4B70-973C-8115318A88AE}" destId="{880D2848-C93B-4A45-9F81-3C6D9894B564}" srcOrd="3" destOrd="0" presId="urn:microsoft.com/office/officeart/2005/8/layout/process5"/>
    <dgm:cxn modelId="{55D17EDA-D122-41FA-9567-DDB1EB2D621B}" type="presParOf" srcId="{880D2848-C93B-4A45-9F81-3C6D9894B564}" destId="{3FAC32AE-E54F-480F-B7D9-AE836F4B26B9}" srcOrd="0" destOrd="0" presId="urn:microsoft.com/office/officeart/2005/8/layout/process5"/>
    <dgm:cxn modelId="{A08BDA94-81F6-4E31-81A2-14C7E9B51EB3}" type="presParOf" srcId="{1AAAA105-9430-4B70-973C-8115318A88AE}" destId="{8CA3994D-02AF-49CA-9CDF-AC5DD344A58C}" srcOrd="4" destOrd="0" presId="urn:microsoft.com/office/officeart/2005/8/layout/process5"/>
    <dgm:cxn modelId="{409A9819-210F-4C93-9337-79C2EFF87B15}" type="presParOf" srcId="{1AAAA105-9430-4B70-973C-8115318A88AE}" destId="{EC0C7E79-9C8E-43C0-B774-99B68815BB48}" srcOrd="5" destOrd="0" presId="urn:microsoft.com/office/officeart/2005/8/layout/process5"/>
    <dgm:cxn modelId="{E8793B87-4857-418D-88FD-0D3AE2118E0C}" type="presParOf" srcId="{EC0C7E79-9C8E-43C0-B774-99B68815BB48}" destId="{73A1981D-8DF8-40D5-8378-FBE443D7756D}" srcOrd="0" destOrd="0" presId="urn:microsoft.com/office/officeart/2005/8/layout/process5"/>
    <dgm:cxn modelId="{BEFC5FA7-3693-4E0D-B28C-370530251173}" type="presParOf" srcId="{1AAAA105-9430-4B70-973C-8115318A88AE}" destId="{21BE343A-3045-4C42-A279-D8A18179623F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EF55A4-4D1A-4EFE-A341-BAB4D8C4F0A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181C955-F3F8-4DF0-8ABA-D44083F33225}">
      <dgm:prSet phldrT="[Text]" custT="1"/>
      <dgm:spPr>
        <a:solidFill>
          <a:srgbClr val="0BB1B5"/>
        </a:solidFill>
      </dgm:spPr>
      <dgm:t>
        <a:bodyPr/>
        <a:lstStyle/>
        <a:p>
          <a:r>
            <a:rPr lang="en-GB" sz="1800" b="1"/>
            <a:t>Eniola Onafowokan </a:t>
          </a:r>
          <a:r>
            <a:rPr lang="en-GB" sz="1800"/>
            <a:t>– updates the </a:t>
          </a:r>
          <a:r>
            <a:rPr lang="en-GB" sz="1800" b="1"/>
            <a:t>Translation Spend Tracker</a:t>
          </a:r>
          <a:r>
            <a:rPr lang="en-GB" sz="1800"/>
            <a:t> using the information from the quote </a:t>
          </a:r>
        </a:p>
        <a:p>
          <a:r>
            <a:rPr lang="en-GB" sz="1800">
              <a:hlinkClick xmlns:r="http://schemas.openxmlformats.org/officeDocument/2006/relationships" r:id="rId1"/>
            </a:rPr>
            <a:t>Translation Spend Tracker - AA Global - from Sept. 21 onward.xlsx</a:t>
          </a:r>
          <a:endParaRPr lang="en-GB" sz="1800"/>
        </a:p>
      </dgm:t>
    </dgm:pt>
    <dgm:pt modelId="{27B3A36A-8900-4621-9FD2-7FC92341412E}" type="parTrans" cxnId="{A1FF6016-3504-4FCC-83AA-956AF3AB4966}">
      <dgm:prSet/>
      <dgm:spPr/>
      <dgm:t>
        <a:bodyPr/>
        <a:lstStyle/>
        <a:p>
          <a:endParaRPr lang="en-GB"/>
        </a:p>
      </dgm:t>
    </dgm:pt>
    <dgm:pt modelId="{3EF14C0F-B58E-4E3D-9D60-2D6BDEAA0252}" type="sibTrans" cxnId="{A1FF6016-3504-4FCC-83AA-956AF3AB4966}">
      <dgm:prSet/>
      <dgm:spPr/>
      <dgm:t>
        <a:bodyPr/>
        <a:lstStyle/>
        <a:p>
          <a:endParaRPr lang="en-GB"/>
        </a:p>
      </dgm:t>
    </dgm:pt>
    <dgm:pt modelId="{C9A329D4-AB35-4EE4-A9F4-A9F3ED28634E}">
      <dgm:prSet phldrT="[Text]" custT="1"/>
      <dgm:spPr>
        <a:solidFill>
          <a:srgbClr val="0BB1B5"/>
        </a:solidFill>
      </dgm:spPr>
      <dgm:t>
        <a:bodyPr/>
        <a:lstStyle/>
        <a:p>
          <a:r>
            <a:rPr lang="en-GB" sz="1800" b="1"/>
            <a:t>AA Global </a:t>
          </a:r>
          <a:r>
            <a:rPr lang="en-GB" sz="1800"/>
            <a:t>issue invoice with cost breakdown to </a:t>
          </a:r>
          <a:r>
            <a:rPr lang="en-GB" sz="1800" b="1"/>
            <a:t>Accounts Payable &amp; Design Ops</a:t>
          </a:r>
        </a:p>
        <a:p>
          <a:r>
            <a:rPr lang="en-GB" sz="1800" b="1"/>
            <a:t>Design Ops</a:t>
          </a:r>
          <a:r>
            <a:rPr lang="en-GB" sz="1800"/>
            <a:t>: Updates the </a:t>
          </a:r>
          <a:r>
            <a:rPr lang="en-GB" sz="1800" b="1"/>
            <a:t>Translation Spend Tracker  </a:t>
          </a:r>
          <a:r>
            <a:rPr lang="en-GB" sz="1800"/>
            <a:t>and reconciles the invoice breakdown against the projects </a:t>
          </a:r>
        </a:p>
      </dgm:t>
    </dgm:pt>
    <dgm:pt modelId="{04FD3404-66CF-4962-A0C8-C1C6DBB52D08}" type="parTrans" cxnId="{D99E876C-DA29-485F-A73B-A205C065FDD6}">
      <dgm:prSet/>
      <dgm:spPr/>
      <dgm:t>
        <a:bodyPr/>
        <a:lstStyle/>
        <a:p>
          <a:endParaRPr lang="en-GB"/>
        </a:p>
      </dgm:t>
    </dgm:pt>
    <dgm:pt modelId="{79C0558E-0076-4AE7-A928-0F1C21E4DE83}" type="sibTrans" cxnId="{D99E876C-DA29-485F-A73B-A205C065FDD6}">
      <dgm:prSet/>
      <dgm:spPr/>
      <dgm:t>
        <a:bodyPr/>
        <a:lstStyle/>
        <a:p>
          <a:endParaRPr lang="en-GB"/>
        </a:p>
      </dgm:t>
    </dgm:pt>
    <dgm:pt modelId="{87360DE5-1B11-45CC-BE84-C3C9CDB6D543}">
      <dgm:prSet phldrT="[Text]" custT="1"/>
      <dgm:spPr>
        <a:solidFill>
          <a:srgbClr val="0BB1B5"/>
        </a:solidFill>
      </dgm:spPr>
      <dgm:t>
        <a:bodyPr/>
        <a:lstStyle/>
        <a:p>
          <a:pPr rtl="0"/>
          <a:r>
            <a:rPr lang="en-GB" sz="1800"/>
            <a:t>Design Ops: Raise a receipt in </a:t>
          </a:r>
          <a:r>
            <a:rPr lang="en-GB" sz="1800">
              <a:latin typeface="Calibri Light" panose="020F0302020204030204"/>
            </a:rPr>
            <a:t>MaPS </a:t>
          </a:r>
          <a:endParaRPr lang="en-GB" sz="1800"/>
        </a:p>
        <a:p>
          <a:r>
            <a:rPr lang="en-GB" sz="1800">
              <a:hlinkClick xmlns:r="http://schemas.openxmlformats.org/officeDocument/2006/relationships" r:id="rId2"/>
            </a:rPr>
            <a:t>Procure to pay to guidelines and processes .docx</a:t>
          </a:r>
          <a:endParaRPr lang="en-GB" sz="1800"/>
        </a:p>
      </dgm:t>
    </dgm:pt>
    <dgm:pt modelId="{6421878F-81C5-475D-A7A4-C073CAF3C081}" type="parTrans" cxnId="{86424770-CF57-4C7A-9DF2-EDD8A75EAC14}">
      <dgm:prSet/>
      <dgm:spPr/>
      <dgm:t>
        <a:bodyPr/>
        <a:lstStyle/>
        <a:p>
          <a:endParaRPr lang="en-GB"/>
        </a:p>
      </dgm:t>
    </dgm:pt>
    <dgm:pt modelId="{3FBDC206-A6C8-43FA-8E47-9EBFD5A41320}" type="sibTrans" cxnId="{86424770-CF57-4C7A-9DF2-EDD8A75EAC14}">
      <dgm:prSet/>
      <dgm:spPr/>
      <dgm:t>
        <a:bodyPr/>
        <a:lstStyle/>
        <a:p>
          <a:endParaRPr lang="en-GB"/>
        </a:p>
      </dgm:t>
    </dgm:pt>
    <dgm:pt modelId="{5B6E2849-F995-4CFE-854C-53A6EE85B4E3}" type="pres">
      <dgm:prSet presAssocID="{05EF55A4-4D1A-4EFE-A341-BAB4D8C4F0A4}" presName="Name0" presStyleCnt="0">
        <dgm:presLayoutVars>
          <dgm:dir/>
          <dgm:resizeHandles val="exact"/>
        </dgm:presLayoutVars>
      </dgm:prSet>
      <dgm:spPr/>
    </dgm:pt>
    <dgm:pt modelId="{AA44F224-B0BA-45C4-A183-6A6D5930DE41}" type="pres">
      <dgm:prSet presAssocID="{1181C955-F3F8-4DF0-8ABA-D44083F33225}" presName="node" presStyleLbl="node1" presStyleIdx="0" presStyleCnt="3">
        <dgm:presLayoutVars>
          <dgm:bulletEnabled val="1"/>
        </dgm:presLayoutVars>
      </dgm:prSet>
      <dgm:spPr/>
    </dgm:pt>
    <dgm:pt modelId="{EF928EF5-D35C-4248-81ED-CC3E3ED96C50}" type="pres">
      <dgm:prSet presAssocID="{3EF14C0F-B58E-4E3D-9D60-2D6BDEAA0252}" presName="sibTrans" presStyleLbl="sibTrans2D1" presStyleIdx="0" presStyleCnt="2"/>
      <dgm:spPr/>
    </dgm:pt>
    <dgm:pt modelId="{BABD8067-F8DB-4FC5-8F40-D861E2546D99}" type="pres">
      <dgm:prSet presAssocID="{3EF14C0F-B58E-4E3D-9D60-2D6BDEAA0252}" presName="connectorText" presStyleLbl="sibTrans2D1" presStyleIdx="0" presStyleCnt="2"/>
      <dgm:spPr/>
    </dgm:pt>
    <dgm:pt modelId="{8C8C959E-1FD9-4854-9786-59C75E63DBC9}" type="pres">
      <dgm:prSet presAssocID="{C9A329D4-AB35-4EE4-A9F4-A9F3ED28634E}" presName="node" presStyleLbl="node1" presStyleIdx="1" presStyleCnt="3">
        <dgm:presLayoutVars>
          <dgm:bulletEnabled val="1"/>
        </dgm:presLayoutVars>
      </dgm:prSet>
      <dgm:spPr/>
    </dgm:pt>
    <dgm:pt modelId="{86F37D0D-C2C8-4B74-ABB2-C71B68973FA1}" type="pres">
      <dgm:prSet presAssocID="{79C0558E-0076-4AE7-A928-0F1C21E4DE83}" presName="sibTrans" presStyleLbl="sibTrans2D1" presStyleIdx="1" presStyleCnt="2"/>
      <dgm:spPr/>
    </dgm:pt>
    <dgm:pt modelId="{D2B8AD83-1D2E-4606-85B3-7D4995347343}" type="pres">
      <dgm:prSet presAssocID="{79C0558E-0076-4AE7-A928-0F1C21E4DE83}" presName="connectorText" presStyleLbl="sibTrans2D1" presStyleIdx="1" presStyleCnt="2"/>
      <dgm:spPr/>
    </dgm:pt>
    <dgm:pt modelId="{81EE1CD3-AE6B-4040-9AF6-4409C7910011}" type="pres">
      <dgm:prSet presAssocID="{87360DE5-1B11-45CC-BE84-C3C9CDB6D543}" presName="node" presStyleLbl="node1" presStyleIdx="2" presStyleCnt="3">
        <dgm:presLayoutVars>
          <dgm:bulletEnabled val="1"/>
        </dgm:presLayoutVars>
      </dgm:prSet>
      <dgm:spPr/>
    </dgm:pt>
  </dgm:ptLst>
  <dgm:cxnLst>
    <dgm:cxn modelId="{A1FF6016-3504-4FCC-83AA-956AF3AB4966}" srcId="{05EF55A4-4D1A-4EFE-A341-BAB4D8C4F0A4}" destId="{1181C955-F3F8-4DF0-8ABA-D44083F33225}" srcOrd="0" destOrd="0" parTransId="{27B3A36A-8900-4621-9FD2-7FC92341412E}" sibTransId="{3EF14C0F-B58E-4E3D-9D60-2D6BDEAA0252}"/>
    <dgm:cxn modelId="{BC882425-B4EE-415E-BDD9-1E450C7006E7}" type="presOf" srcId="{C9A329D4-AB35-4EE4-A9F4-A9F3ED28634E}" destId="{8C8C959E-1FD9-4854-9786-59C75E63DBC9}" srcOrd="0" destOrd="0" presId="urn:microsoft.com/office/officeart/2005/8/layout/process1"/>
    <dgm:cxn modelId="{D99E876C-DA29-485F-A73B-A205C065FDD6}" srcId="{05EF55A4-4D1A-4EFE-A341-BAB4D8C4F0A4}" destId="{C9A329D4-AB35-4EE4-A9F4-A9F3ED28634E}" srcOrd="1" destOrd="0" parTransId="{04FD3404-66CF-4962-A0C8-C1C6DBB52D08}" sibTransId="{79C0558E-0076-4AE7-A928-0F1C21E4DE83}"/>
    <dgm:cxn modelId="{86424770-CF57-4C7A-9DF2-EDD8A75EAC14}" srcId="{05EF55A4-4D1A-4EFE-A341-BAB4D8C4F0A4}" destId="{87360DE5-1B11-45CC-BE84-C3C9CDB6D543}" srcOrd="2" destOrd="0" parTransId="{6421878F-81C5-475D-A7A4-C073CAF3C081}" sibTransId="{3FBDC206-A6C8-43FA-8E47-9EBFD5A41320}"/>
    <dgm:cxn modelId="{702674A9-B382-4DA8-833C-9C7E1A53BC36}" type="presOf" srcId="{3EF14C0F-B58E-4E3D-9D60-2D6BDEAA0252}" destId="{EF928EF5-D35C-4248-81ED-CC3E3ED96C50}" srcOrd="0" destOrd="0" presId="urn:microsoft.com/office/officeart/2005/8/layout/process1"/>
    <dgm:cxn modelId="{CDC310B7-5C59-470B-A9FC-FDBFF8D230E2}" type="presOf" srcId="{79C0558E-0076-4AE7-A928-0F1C21E4DE83}" destId="{D2B8AD83-1D2E-4606-85B3-7D4995347343}" srcOrd="1" destOrd="0" presId="urn:microsoft.com/office/officeart/2005/8/layout/process1"/>
    <dgm:cxn modelId="{0DBB3FC6-60E2-442E-9DEC-103E440E4663}" type="presOf" srcId="{1181C955-F3F8-4DF0-8ABA-D44083F33225}" destId="{AA44F224-B0BA-45C4-A183-6A6D5930DE41}" srcOrd="0" destOrd="0" presId="urn:microsoft.com/office/officeart/2005/8/layout/process1"/>
    <dgm:cxn modelId="{FCD2B6CE-EF1F-4A5B-9BDB-EB38913689B8}" type="presOf" srcId="{79C0558E-0076-4AE7-A928-0F1C21E4DE83}" destId="{86F37D0D-C2C8-4B74-ABB2-C71B68973FA1}" srcOrd="0" destOrd="0" presId="urn:microsoft.com/office/officeart/2005/8/layout/process1"/>
    <dgm:cxn modelId="{6F6CEFEB-153C-407B-BBC5-D4D0E0088FA6}" type="presOf" srcId="{3EF14C0F-B58E-4E3D-9D60-2D6BDEAA0252}" destId="{BABD8067-F8DB-4FC5-8F40-D861E2546D99}" srcOrd="1" destOrd="0" presId="urn:microsoft.com/office/officeart/2005/8/layout/process1"/>
    <dgm:cxn modelId="{B00FA9EE-17FE-4482-A794-E557EC8C666F}" type="presOf" srcId="{05EF55A4-4D1A-4EFE-A341-BAB4D8C4F0A4}" destId="{5B6E2849-F995-4CFE-854C-53A6EE85B4E3}" srcOrd="0" destOrd="0" presId="urn:microsoft.com/office/officeart/2005/8/layout/process1"/>
    <dgm:cxn modelId="{0A6778EF-315C-4F73-8821-2BB79191264C}" type="presOf" srcId="{87360DE5-1B11-45CC-BE84-C3C9CDB6D543}" destId="{81EE1CD3-AE6B-4040-9AF6-4409C7910011}" srcOrd="0" destOrd="0" presId="urn:microsoft.com/office/officeart/2005/8/layout/process1"/>
    <dgm:cxn modelId="{6151CE69-CDCA-4AAB-9789-BA306234D70A}" type="presParOf" srcId="{5B6E2849-F995-4CFE-854C-53A6EE85B4E3}" destId="{AA44F224-B0BA-45C4-A183-6A6D5930DE41}" srcOrd="0" destOrd="0" presId="urn:microsoft.com/office/officeart/2005/8/layout/process1"/>
    <dgm:cxn modelId="{60FBD80F-F728-4914-A658-B2087891A271}" type="presParOf" srcId="{5B6E2849-F995-4CFE-854C-53A6EE85B4E3}" destId="{EF928EF5-D35C-4248-81ED-CC3E3ED96C50}" srcOrd="1" destOrd="0" presId="urn:microsoft.com/office/officeart/2005/8/layout/process1"/>
    <dgm:cxn modelId="{5A231BEB-FA3C-4EE5-9D6F-A85843C36708}" type="presParOf" srcId="{EF928EF5-D35C-4248-81ED-CC3E3ED96C50}" destId="{BABD8067-F8DB-4FC5-8F40-D861E2546D99}" srcOrd="0" destOrd="0" presId="urn:microsoft.com/office/officeart/2005/8/layout/process1"/>
    <dgm:cxn modelId="{81248CEA-E86A-4537-8674-6939AD5264A7}" type="presParOf" srcId="{5B6E2849-F995-4CFE-854C-53A6EE85B4E3}" destId="{8C8C959E-1FD9-4854-9786-59C75E63DBC9}" srcOrd="2" destOrd="0" presId="urn:microsoft.com/office/officeart/2005/8/layout/process1"/>
    <dgm:cxn modelId="{C7FF99E3-68DD-42E6-BB36-B2E78EA35E23}" type="presParOf" srcId="{5B6E2849-F995-4CFE-854C-53A6EE85B4E3}" destId="{86F37D0D-C2C8-4B74-ABB2-C71B68973FA1}" srcOrd="3" destOrd="0" presId="urn:microsoft.com/office/officeart/2005/8/layout/process1"/>
    <dgm:cxn modelId="{A280A284-151F-43A4-BB79-13291D80F3F8}" type="presParOf" srcId="{86F37D0D-C2C8-4B74-ABB2-C71B68973FA1}" destId="{D2B8AD83-1D2E-4606-85B3-7D4995347343}" srcOrd="0" destOrd="0" presId="urn:microsoft.com/office/officeart/2005/8/layout/process1"/>
    <dgm:cxn modelId="{A6C65109-547D-41D9-BB4D-3C926665360C}" type="presParOf" srcId="{5B6E2849-F995-4CFE-854C-53A6EE85B4E3}" destId="{81EE1CD3-AE6B-4040-9AF6-4409C791001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26AF4-6A45-4417-9EDE-01197DF07097}">
      <dsp:nvSpPr>
        <dsp:cNvPr id="0" name=""/>
        <dsp:cNvSpPr/>
      </dsp:nvSpPr>
      <dsp:spPr>
        <a:xfrm>
          <a:off x="109063" y="1148007"/>
          <a:ext cx="2248104" cy="2842570"/>
        </a:xfrm>
        <a:prstGeom prst="roundRect">
          <a:avLst>
            <a:gd name="adj" fmla="val 10000"/>
          </a:avLst>
        </a:prstGeom>
        <a:solidFill>
          <a:srgbClr val="0BB1B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Complete request form outlining translation requirements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1"/>
            </a:rPr>
            <a:t>AA Global Service Request Form.xlsx</a:t>
          </a:r>
          <a:r>
            <a:rPr lang="en-GB" sz="1800" kern="1200"/>
            <a:t>  </a:t>
          </a:r>
        </a:p>
      </dsp:txBody>
      <dsp:txXfrm>
        <a:off x="174908" y="1213852"/>
        <a:ext cx="2116414" cy="2710880"/>
      </dsp:txXfrm>
    </dsp:sp>
    <dsp:sp modelId="{44DA6D0A-2743-473A-9957-446677FFB851}">
      <dsp:nvSpPr>
        <dsp:cNvPr id="0" name=""/>
        <dsp:cNvSpPr/>
      </dsp:nvSpPr>
      <dsp:spPr>
        <a:xfrm rot="14690">
          <a:off x="2451281" y="2384278"/>
          <a:ext cx="226731" cy="381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2451281" y="2460414"/>
        <a:ext cx="158712" cy="228845"/>
      </dsp:txXfrm>
    </dsp:sp>
    <dsp:sp modelId="{E63E9611-C651-4C9A-8A11-AA9FAB7145C4}">
      <dsp:nvSpPr>
        <dsp:cNvPr id="0" name=""/>
        <dsp:cNvSpPr/>
      </dsp:nvSpPr>
      <dsp:spPr>
        <a:xfrm>
          <a:off x="2784959" y="1167112"/>
          <a:ext cx="2951323" cy="2830233"/>
        </a:xfrm>
        <a:prstGeom prst="roundRect">
          <a:avLst>
            <a:gd name="adj" fmla="val 10000"/>
          </a:avLst>
        </a:prstGeom>
        <a:solidFill>
          <a:srgbClr val="0BB1B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Email translation request form to: Yulia Pavlova (AA Global Translation Services) </a:t>
          </a:r>
          <a:r>
            <a:rPr lang="en-GB" sz="1800" u="sng" kern="1200">
              <a:solidFill>
                <a:srgbClr val="0070C0"/>
              </a:solidFill>
            </a:rPr>
            <a:t>Yulia@aaglobal.co.uk</a:t>
          </a:r>
          <a:r>
            <a:rPr lang="en-GB" sz="1800" u="sng" kern="1200">
              <a:solidFill>
                <a:srgbClr val="0070C0"/>
              </a:solidFill>
              <a:latin typeface="Calibri Light" panose="020F0302020204030204"/>
            </a:rPr>
            <a:t> </a:t>
          </a:r>
          <a:r>
            <a:rPr lang="en-GB" sz="1800" kern="1200">
              <a:latin typeface="Calibri Light" panose="020F0302020204030204"/>
            </a:rPr>
            <a:t> &amp; </a:t>
          </a:r>
          <a:r>
            <a:rPr lang="en-GB" sz="1800" kern="1200">
              <a:latin typeface="Calibri Light" panose="020F0302020204030204"/>
              <a:hlinkClick xmlns:r="http://schemas.openxmlformats.org/officeDocument/2006/relationships" r:id="rId2"/>
            </a:rPr>
            <a:t>translations@aaglobal.co.uk</a:t>
          </a:r>
          <a:r>
            <a:rPr lang="en-GB" sz="1800" kern="1200">
              <a:latin typeface="Calibri Light" panose="020F0302020204030204"/>
            </a:rPr>
            <a:t>                 Copy in</a:t>
          </a:r>
          <a:r>
            <a:rPr lang="en-GB" sz="1800" kern="1200"/>
            <a:t>:</a:t>
          </a:r>
          <a:r>
            <a:rPr lang="en-GB" sz="1800" kern="1200">
              <a:latin typeface="Calibri Light" panose="020F0302020204030204"/>
            </a:rPr>
            <a:t>                      </a:t>
          </a:r>
          <a:r>
            <a:rPr lang="en-GB" sz="1800" kern="1200">
              <a:latin typeface="Calibri Light" panose="020F0302020204030204"/>
              <a:hlinkClick xmlns:r="http://schemas.openxmlformats.org/officeDocument/2006/relationships" r:id="rId3"/>
            </a:rPr>
            <a:t>eniola</a:t>
          </a:r>
          <a:r>
            <a:rPr lang="en-GB" sz="1800" kern="1200">
              <a:hlinkClick xmlns:r="http://schemas.openxmlformats.org/officeDocument/2006/relationships" r:id="rId3"/>
            </a:rPr>
            <a:t>.Onafowokan@ukhsa.gov.uk</a:t>
          </a:r>
          <a:r>
            <a:rPr lang="en-GB" sz="1800" kern="1200">
              <a:latin typeface="Calibri Light" panose="020F0302020204030204"/>
            </a:rPr>
            <a:t> </a:t>
          </a:r>
          <a:r>
            <a:rPr lang="en-GB" sz="1800" kern="1200"/>
            <a:t> &amp; </a:t>
          </a:r>
          <a:r>
            <a:rPr lang="en-GB" sz="1800" kern="1200">
              <a:hlinkClick xmlns:r="http://schemas.openxmlformats.org/officeDocument/2006/relationships" r:id="rId4"/>
            </a:rPr>
            <a:t>designops@ukhsa.gov.uk</a:t>
          </a:r>
          <a:r>
            <a:rPr lang="en-GB" sz="1800" kern="1200">
              <a:latin typeface="Calibri Light" panose="020F0302020204030204"/>
            </a:rPr>
            <a:t> </a:t>
          </a:r>
          <a:endParaRPr lang="en-GB" sz="1800" kern="1200">
            <a:latin typeface="Calibri Light" panose="020F0302020204030204"/>
            <a:hlinkClick xmlns:r="http://schemas.openxmlformats.org/officeDocument/2006/relationships" r:id="rId2"/>
          </a:endParaRPr>
        </a:p>
      </dsp:txBody>
      <dsp:txXfrm>
        <a:off x="2867854" y="1250007"/>
        <a:ext cx="2785533" cy="2664443"/>
      </dsp:txXfrm>
    </dsp:sp>
    <dsp:sp modelId="{880D2848-C93B-4A45-9F81-3C6D9894B564}">
      <dsp:nvSpPr>
        <dsp:cNvPr id="0" name=""/>
        <dsp:cNvSpPr/>
      </dsp:nvSpPr>
      <dsp:spPr>
        <a:xfrm rot="19407">
          <a:off x="5850354" y="2401276"/>
          <a:ext cx="274816" cy="381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5850355" y="2477324"/>
        <a:ext cx="192371" cy="228845"/>
      </dsp:txXfrm>
    </dsp:sp>
    <dsp:sp modelId="{8CA3994D-02AF-49CA-9CDF-AC5DD344A58C}">
      <dsp:nvSpPr>
        <dsp:cNvPr id="0" name=""/>
        <dsp:cNvSpPr/>
      </dsp:nvSpPr>
      <dsp:spPr>
        <a:xfrm>
          <a:off x="6254797" y="1180940"/>
          <a:ext cx="2618469" cy="2839875"/>
        </a:xfrm>
        <a:prstGeom prst="roundRect">
          <a:avLst>
            <a:gd name="adj" fmla="val 10000"/>
          </a:avLst>
        </a:prstGeom>
        <a:solidFill>
          <a:srgbClr val="0BB1B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AA Global responds with acknowledgement, quote</a:t>
          </a:r>
          <a:r>
            <a:rPr lang="en-GB" sz="1800" kern="1200">
              <a:latin typeface="Calibri Light" panose="020F0302020204030204"/>
            </a:rPr>
            <a:t>*</a:t>
          </a:r>
          <a:r>
            <a:rPr lang="en-GB" sz="1800" kern="1200"/>
            <a:t> and delivery date. If required, an email/teams discussion can be set up to discuss finer points of</a:t>
          </a:r>
          <a:r>
            <a:rPr lang="en-GB" sz="1800" kern="1200">
              <a:latin typeface="Calibri Light" panose="020F0302020204030204"/>
            </a:rPr>
            <a:t> the</a:t>
          </a:r>
          <a:r>
            <a:rPr lang="en-GB" sz="1800" kern="1200"/>
            <a:t> translation</a:t>
          </a:r>
          <a:r>
            <a:rPr lang="en-GB" sz="1800" kern="1200">
              <a:latin typeface="Calibri Light" panose="020F0302020204030204"/>
            </a:rPr>
            <a:t>  </a:t>
          </a:r>
          <a:endParaRPr lang="en-GB" sz="1800" kern="1200"/>
        </a:p>
      </dsp:txBody>
      <dsp:txXfrm>
        <a:off x="6331489" y="1257632"/>
        <a:ext cx="2465085" cy="2686491"/>
      </dsp:txXfrm>
    </dsp:sp>
    <dsp:sp modelId="{EC0C7E79-9C8E-43C0-B774-99B68815BB48}">
      <dsp:nvSpPr>
        <dsp:cNvPr id="0" name=""/>
        <dsp:cNvSpPr/>
      </dsp:nvSpPr>
      <dsp:spPr>
        <a:xfrm rot="21596863">
          <a:off x="8971680" y="2408782"/>
          <a:ext cx="237089" cy="381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8971680" y="2485095"/>
        <a:ext cx="165962" cy="228845"/>
      </dsp:txXfrm>
    </dsp:sp>
    <dsp:sp modelId="{21BE343A-3045-4C42-A279-D8A18179623F}">
      <dsp:nvSpPr>
        <dsp:cNvPr id="0" name=""/>
        <dsp:cNvSpPr/>
      </dsp:nvSpPr>
      <dsp:spPr>
        <a:xfrm>
          <a:off x="9320604" y="1169964"/>
          <a:ext cx="2211255" cy="2856605"/>
        </a:xfrm>
        <a:prstGeom prst="roundRect">
          <a:avLst>
            <a:gd name="adj" fmla="val 10000"/>
          </a:avLst>
        </a:prstGeom>
        <a:solidFill>
          <a:srgbClr val="0BB1B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Translation delivered to requester </a:t>
          </a:r>
        </a:p>
      </dsp:txBody>
      <dsp:txXfrm>
        <a:off x="9385369" y="1234729"/>
        <a:ext cx="2081725" cy="2727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4F224-B0BA-45C4-A183-6A6D5930DE41}">
      <dsp:nvSpPr>
        <dsp:cNvPr id="0" name=""/>
        <dsp:cNvSpPr/>
      </dsp:nvSpPr>
      <dsp:spPr>
        <a:xfrm>
          <a:off x="9776" y="954884"/>
          <a:ext cx="2922120" cy="2441569"/>
        </a:xfrm>
        <a:prstGeom prst="roundRect">
          <a:avLst>
            <a:gd name="adj" fmla="val 10000"/>
          </a:avLst>
        </a:prstGeom>
        <a:solidFill>
          <a:srgbClr val="0BB1B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Eniola Onafowokan </a:t>
          </a:r>
          <a:r>
            <a:rPr lang="en-GB" sz="1800" kern="1200"/>
            <a:t>– updates the </a:t>
          </a:r>
          <a:r>
            <a:rPr lang="en-GB" sz="1800" b="1" kern="1200"/>
            <a:t>Translation Spend Tracker</a:t>
          </a:r>
          <a:r>
            <a:rPr lang="en-GB" sz="1800" kern="1200"/>
            <a:t> using the information from the quote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1"/>
            </a:rPr>
            <a:t>Translation Spend Tracker - AA Global - from Sept. 21 onward.xlsx</a:t>
          </a:r>
          <a:endParaRPr lang="en-GB" sz="1800" kern="1200"/>
        </a:p>
      </dsp:txBody>
      <dsp:txXfrm>
        <a:off x="81287" y="1026395"/>
        <a:ext cx="2779098" cy="2298547"/>
      </dsp:txXfrm>
    </dsp:sp>
    <dsp:sp modelId="{EF928EF5-D35C-4248-81ED-CC3E3ED96C50}">
      <dsp:nvSpPr>
        <dsp:cNvPr id="0" name=""/>
        <dsp:cNvSpPr/>
      </dsp:nvSpPr>
      <dsp:spPr>
        <a:xfrm>
          <a:off x="3224109" y="1813325"/>
          <a:ext cx="619489" cy="7246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100" kern="1200"/>
        </a:p>
      </dsp:txBody>
      <dsp:txXfrm>
        <a:off x="3224109" y="1958262"/>
        <a:ext cx="433642" cy="434812"/>
      </dsp:txXfrm>
    </dsp:sp>
    <dsp:sp modelId="{8C8C959E-1FD9-4854-9786-59C75E63DBC9}">
      <dsp:nvSpPr>
        <dsp:cNvPr id="0" name=""/>
        <dsp:cNvSpPr/>
      </dsp:nvSpPr>
      <dsp:spPr>
        <a:xfrm>
          <a:off x="4100746" y="954884"/>
          <a:ext cx="2922120" cy="2441569"/>
        </a:xfrm>
        <a:prstGeom prst="roundRect">
          <a:avLst>
            <a:gd name="adj" fmla="val 10000"/>
          </a:avLst>
        </a:prstGeom>
        <a:solidFill>
          <a:srgbClr val="0BB1B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AA Global </a:t>
          </a:r>
          <a:r>
            <a:rPr lang="en-GB" sz="1800" kern="1200"/>
            <a:t>issue invoice with cost breakdown to </a:t>
          </a:r>
          <a:r>
            <a:rPr lang="en-GB" sz="1800" b="1" kern="1200"/>
            <a:t>Accounts Payable &amp; Design Ops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Design Ops</a:t>
          </a:r>
          <a:r>
            <a:rPr lang="en-GB" sz="1800" kern="1200"/>
            <a:t>: Updates the </a:t>
          </a:r>
          <a:r>
            <a:rPr lang="en-GB" sz="1800" b="1" kern="1200"/>
            <a:t>Translation Spend Tracker  </a:t>
          </a:r>
          <a:r>
            <a:rPr lang="en-GB" sz="1800" kern="1200"/>
            <a:t>and reconciles the invoice breakdown against the projects </a:t>
          </a:r>
        </a:p>
      </dsp:txBody>
      <dsp:txXfrm>
        <a:off x="4172257" y="1026395"/>
        <a:ext cx="2779098" cy="2298547"/>
      </dsp:txXfrm>
    </dsp:sp>
    <dsp:sp modelId="{86F37D0D-C2C8-4B74-ABB2-C71B68973FA1}">
      <dsp:nvSpPr>
        <dsp:cNvPr id="0" name=""/>
        <dsp:cNvSpPr/>
      </dsp:nvSpPr>
      <dsp:spPr>
        <a:xfrm>
          <a:off x="7315079" y="1813325"/>
          <a:ext cx="619489" cy="7246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100" kern="1200"/>
        </a:p>
      </dsp:txBody>
      <dsp:txXfrm>
        <a:off x="7315079" y="1958262"/>
        <a:ext cx="433642" cy="434812"/>
      </dsp:txXfrm>
    </dsp:sp>
    <dsp:sp modelId="{81EE1CD3-AE6B-4040-9AF6-4409C7910011}">
      <dsp:nvSpPr>
        <dsp:cNvPr id="0" name=""/>
        <dsp:cNvSpPr/>
      </dsp:nvSpPr>
      <dsp:spPr>
        <a:xfrm>
          <a:off x="8191715" y="954884"/>
          <a:ext cx="2922120" cy="2441569"/>
        </a:xfrm>
        <a:prstGeom prst="roundRect">
          <a:avLst>
            <a:gd name="adj" fmla="val 10000"/>
          </a:avLst>
        </a:prstGeom>
        <a:solidFill>
          <a:srgbClr val="0BB1B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Design Ops: Raise a receipt in </a:t>
          </a:r>
          <a:r>
            <a:rPr lang="en-GB" sz="1800" kern="1200">
              <a:latin typeface="Calibri Light" panose="020F0302020204030204"/>
            </a:rPr>
            <a:t>MaPS </a:t>
          </a:r>
          <a:endParaRPr lang="en-GB" sz="1800" kern="120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2"/>
            </a:rPr>
            <a:t>Procure to pay to guidelines and processes .docx</a:t>
          </a:r>
          <a:endParaRPr lang="en-GB" sz="1800" kern="1200"/>
        </a:p>
      </dsp:txBody>
      <dsp:txXfrm>
        <a:off x="8263226" y="1026395"/>
        <a:ext cx="2779098" cy="229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FB1F9-5633-4578-AC1D-295845D7D8C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9B7DD-A56B-4C7B-937F-F3F721C455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46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45.xml"/><Relationship Id="rId7" Type="http://schemas.openxmlformats.org/officeDocument/2006/relationships/oleObject" Target="../embeddings/oleObject6.bin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50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5.emf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image" Target="../media/image4.png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image" Target="../media/image3.emf"/><Relationship Id="rId5" Type="http://schemas.openxmlformats.org/officeDocument/2006/relationships/tags" Target="../tags/tag58.xml"/><Relationship Id="rId10" Type="http://schemas.openxmlformats.org/officeDocument/2006/relationships/oleObject" Target="../embeddings/oleObject8.bin"/><Relationship Id="rId4" Type="http://schemas.openxmlformats.org/officeDocument/2006/relationships/tags" Target="../tags/tag57.xml"/><Relationship Id="rId9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image" Target="../media/image4.pn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image" Target="../media/image3.emf"/><Relationship Id="rId5" Type="http://schemas.openxmlformats.org/officeDocument/2006/relationships/tags" Target="../tags/tag66.xml"/><Relationship Id="rId10" Type="http://schemas.openxmlformats.org/officeDocument/2006/relationships/oleObject" Target="../embeddings/oleObject9.bin"/><Relationship Id="rId4" Type="http://schemas.openxmlformats.org/officeDocument/2006/relationships/tags" Target="../tags/tag65.xml"/><Relationship Id="rId9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image" Target="../media/image4.png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image" Target="../media/image3.emf"/><Relationship Id="rId5" Type="http://schemas.openxmlformats.org/officeDocument/2006/relationships/tags" Target="../tags/tag74.xml"/><Relationship Id="rId10" Type="http://schemas.openxmlformats.org/officeDocument/2006/relationships/oleObject" Target="../embeddings/oleObject10.bin"/><Relationship Id="rId4" Type="http://schemas.openxmlformats.org/officeDocument/2006/relationships/tags" Target="../tags/tag73.xml"/><Relationship Id="rId9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image" Target="../media/image4.png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image" Target="../media/image7.emf"/><Relationship Id="rId5" Type="http://schemas.openxmlformats.org/officeDocument/2006/relationships/tags" Target="../tags/tag82.xml"/><Relationship Id="rId10" Type="http://schemas.openxmlformats.org/officeDocument/2006/relationships/oleObject" Target="../embeddings/oleObject11.bin"/><Relationship Id="rId4" Type="http://schemas.openxmlformats.org/officeDocument/2006/relationships/tags" Target="../tags/tag81.xml"/><Relationship Id="rId9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12" Type="http://schemas.openxmlformats.org/officeDocument/2006/relationships/image" Target="../media/image4.png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image" Target="../media/image3.emf"/><Relationship Id="rId5" Type="http://schemas.openxmlformats.org/officeDocument/2006/relationships/tags" Target="../tags/tag90.xml"/><Relationship Id="rId10" Type="http://schemas.openxmlformats.org/officeDocument/2006/relationships/oleObject" Target="../embeddings/oleObject12.bin"/><Relationship Id="rId4" Type="http://schemas.openxmlformats.org/officeDocument/2006/relationships/tags" Target="../tags/tag89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tags" Target="../tags/tag96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10" Type="http://schemas.openxmlformats.org/officeDocument/2006/relationships/image" Target="../media/image4.png"/><Relationship Id="rId4" Type="http://schemas.openxmlformats.org/officeDocument/2006/relationships/tags" Target="../tags/tag97.xml"/><Relationship Id="rId9" Type="http://schemas.openxmlformats.org/officeDocument/2006/relationships/image" Target="../media/image5.emf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2.xml"/><Relationship Id="rId7" Type="http://schemas.openxmlformats.org/officeDocument/2006/relationships/image" Target="../media/image5.emf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oleObject" Target="../embeddings/oleObject14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image" Target="../media/image8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5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9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6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8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14.png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9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0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1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2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3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24.bin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24.xml"/><Relationship Id="rId7" Type="http://schemas.openxmlformats.org/officeDocument/2006/relationships/oleObject" Target="../embeddings/oleObject2.bin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29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35.xml"/><Relationship Id="rId7" Type="http://schemas.openxmlformats.org/officeDocument/2006/relationships/oleObject" Target="../embeddings/oleObject4.bin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40.xml"/><Relationship Id="rId7" Type="http://schemas.openxmlformats.org/officeDocument/2006/relationships/oleObject" Target="../embeddings/oleObject5.bin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20D6-CED8-4F62-AA93-FCC34ADFC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955" y="2528658"/>
            <a:ext cx="10481617" cy="2387600"/>
          </a:xfrm>
        </p:spPr>
        <p:txBody>
          <a:bodyPr anchor="t"/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94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05B6D76-6B4B-4ED5-B8F1-5D1D098312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63827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05B6D76-6B4B-4ED5-B8F1-5D1D098312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CF374B-2477-45CD-A00B-B8676A45ACD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44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2. Slide Title">
            <a:extLst>
              <a:ext uri="{FF2B5EF4-FFF2-40B4-BE49-F238E27FC236}">
                <a16:creationId xmlns:a16="http://schemas.microsoft.com/office/drawing/2014/main" id="{99495DFD-8D6A-4DD8-AE3A-47FA42AA0A4F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6" y="4580468"/>
            <a:ext cx="11082528" cy="677108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B871FE09-BB6E-4334-B0EA-E52395AA61B3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sp>
        <p:nvSpPr>
          <p:cNvPr id="9" name="1. On-page tracker">
            <a:extLst>
              <a:ext uri="{FF2B5EF4-FFF2-40B4-BE49-F238E27FC236}">
                <a16:creationId xmlns:a16="http://schemas.microsoft.com/office/drawing/2014/main" id="{FA764DC8-CEA6-42F3-8E66-7C768AAD275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234737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C6EE29E-F64A-419F-BFB0-EEDEB71953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255110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C6EE29E-F64A-419F-BFB0-EEDEB71953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9526043-F22A-4ED3-B0A1-DD7C4F83AF9B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34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2. Slide Title">
            <a:extLst>
              <a:ext uri="{FF2B5EF4-FFF2-40B4-BE49-F238E27FC236}">
                <a16:creationId xmlns:a16="http://schemas.microsoft.com/office/drawing/2014/main" id="{EA735538-C733-4892-93A4-7B433D8B8293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05712" y="3556229"/>
            <a:ext cx="9180576" cy="523220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5000"/>
              </a:lnSpc>
              <a:defRPr sz="3400"/>
            </a:lvl1pPr>
          </a:lstStyle>
          <a:p>
            <a:r>
              <a:rPr lang="en-US"/>
              <a:t>“Click to add quote</a:t>
            </a:r>
          </a:p>
        </p:txBody>
      </p:sp>
      <p:sp>
        <p:nvSpPr>
          <p:cNvPr id="6" name="3. Subtitle">
            <a:extLst>
              <a:ext uri="{FF2B5EF4-FFF2-40B4-BE49-F238E27FC236}">
                <a16:creationId xmlns:a16="http://schemas.microsoft.com/office/drawing/2014/main" id="{8DB5022C-F66C-4018-82F3-195571DDD527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1505712" y="4284630"/>
            <a:ext cx="9180576" cy="276999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quote source</a:t>
            </a:r>
          </a:p>
        </p:txBody>
      </p:sp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97195F4E-ECA7-41A9-AFF3-0C4DAD103DA6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556D1499-3230-4098-85B2-D4CC7CA621F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1772656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A8D6A48-EE20-4EB4-A234-9F3B16C0287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519460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A8D6A48-EE20-4EB4-A234-9F3B16C028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 hidden="1">
            <a:extLst>
              <a:ext uri="{FF2B5EF4-FFF2-40B4-BE49-F238E27FC236}">
                <a16:creationId xmlns:a16="http://schemas.microsoft.com/office/drawing/2014/main" id="{67C50C85-5FB9-4798-A8A4-1DA5B9F3ACC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3413760" y="0"/>
            <a:ext cx="877824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6647A441-8DE4-4236-BCC7-B694B2C59E00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6" y="2744369"/>
            <a:ext cx="2514600" cy="769441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A4DBA574-6D59-4DFD-82A7-9B1E9AEB906E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3659644"/>
            <a:ext cx="2514600" cy="5539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5. Source" hidden="1">
            <a:extLst>
              <a:ext uri="{FF2B5EF4-FFF2-40B4-BE49-F238E27FC236}">
                <a16:creationId xmlns:a16="http://schemas.microsoft.com/office/drawing/2014/main" id="{25B2DE14-9B3F-4199-B082-9FEB12CE57EA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96552B7E-7081-4EA8-9351-FE4C7216ADF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5" y="41597"/>
            <a:ext cx="2514601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98B01D-525E-43F2-B8DC-508C87DB53D6}"/>
              </a:ext>
            </a:extLst>
          </p:cNvPr>
          <p:cNvSpPr txBox="1"/>
          <p:nvPr userDrawn="1"/>
        </p:nvSpPr>
        <p:spPr>
          <a:xfrm>
            <a:off x="554736" y="6620765"/>
            <a:ext cx="26140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727E32-2A71-41AC-AF63-B0F606199927}"/>
              </a:ext>
            </a:extLst>
          </p:cNvPr>
          <p:cNvSpPr txBox="1"/>
          <p:nvPr userDrawn="1"/>
        </p:nvSpPr>
        <p:spPr>
          <a:xfrm>
            <a:off x="5305720" y="6620765"/>
            <a:ext cx="158056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GB" noProof="0">
                <a:sym typeface="+mn-lt"/>
              </a:rPr>
              <a:t>INTERNAL USE ONLY</a:t>
            </a:r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A9B43FA8-4AF5-4D5B-9A27-D69A541FEF86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381499" y="6620765"/>
            <a:ext cx="18755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</a:pPr>
            <a:fld id="{4ABDCABE-3F10-B64C-92F1-862014417034}" type="slidenum">
              <a:rPr kumimoji="0" lang="en-US" sz="1200" b="0" i="0" u="none" strike="noStrike" kern="0" cap="none" spc="0" normalizeH="0" baseline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ts val="1200"/>
                <a:buFont typeface="Arial"/>
                <a:buNone/>
                <a:tabLst/>
              </a:pPr>
              <a:t>‹#›</a:t>
            </a:fld>
            <a:endParaRPr kumimoji="0" lang="en-US" sz="1200" b="0" i="0" u="none" strike="noStrike" kern="0" cap="none" spc="0" normalizeH="0" baseline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FD2F9451-3AF5-4A14-8ACA-647F0DA6D7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005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EE6E84E-0DE7-4EEF-8932-BF42153B3B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46419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EE6E84E-0DE7-4EEF-8932-BF42153B3B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9D2CA90-0144-4292-9526-98A508F5317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4364736" y="0"/>
            <a:ext cx="7827264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4EF89F43-35C6-451B-BBE8-87D2B8B83F5E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6" y="2744369"/>
            <a:ext cx="3465576" cy="769441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9F06A69A-B095-4159-932B-3658DD253FDF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5" y="3659644"/>
            <a:ext cx="3465575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5. Source" hidden="1">
            <a:extLst>
              <a:ext uri="{FF2B5EF4-FFF2-40B4-BE49-F238E27FC236}">
                <a16:creationId xmlns:a16="http://schemas.microsoft.com/office/drawing/2014/main" id="{DA204BE1-D5C8-4D03-9090-21D41FEC78E0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9C07342-0520-417C-B878-54C94CBD853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5" y="41597"/>
            <a:ext cx="3465577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679907-BD85-4F90-B58F-80EDC3B104D1}"/>
              </a:ext>
            </a:extLst>
          </p:cNvPr>
          <p:cNvSpPr txBox="1"/>
          <p:nvPr userDrawn="1"/>
        </p:nvSpPr>
        <p:spPr>
          <a:xfrm>
            <a:off x="554736" y="6620765"/>
            <a:ext cx="26140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DD641B-03FA-4A96-8D45-B8B6C28CAC35}"/>
              </a:ext>
            </a:extLst>
          </p:cNvPr>
          <p:cNvSpPr txBox="1"/>
          <p:nvPr userDrawn="1"/>
        </p:nvSpPr>
        <p:spPr>
          <a:xfrm>
            <a:off x="5305720" y="6620765"/>
            <a:ext cx="158056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GB" noProof="0">
                <a:sym typeface="+mn-lt"/>
              </a:rPr>
              <a:t>INTERNAL USE ONLY</a:t>
            </a:r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6511C958-3765-4468-BA2C-EBD3D369753B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381499" y="6620765"/>
            <a:ext cx="18755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</a:pPr>
            <a:fld id="{4ABDCABE-3F10-B64C-92F1-862014417034}" type="slidenum">
              <a:rPr kumimoji="0" lang="en-US" sz="1200" b="0" i="0" u="none" strike="noStrike" kern="0" cap="none" spc="0" normalizeH="0" baseline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ts val="1200"/>
                <a:buFont typeface="Arial"/>
                <a:buNone/>
                <a:tabLst/>
              </a:pPr>
              <a:t>‹#›</a:t>
            </a:fld>
            <a:endParaRPr kumimoji="0" lang="en-US" sz="1200" b="0" i="0" u="none" strike="noStrike" kern="0" cap="none" spc="0" normalizeH="0" baseline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20A6178D-3DA0-4B1B-A3B4-4485E3BC9A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648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648988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725BD87-3C3D-45F6-BBCF-F06FD867659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6092952" y="0"/>
            <a:ext cx="6099048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6" y="519011"/>
            <a:ext cx="506577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958003"/>
            <a:ext cx="5065776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5. Source" hidden="1">
            <a:extLst>
              <a:ext uri="{FF2B5EF4-FFF2-40B4-BE49-F238E27FC236}">
                <a16:creationId xmlns:a16="http://schemas.microsoft.com/office/drawing/2014/main" id="{F5E9C22A-A356-4521-A359-338A663DFEA2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9BE4D1E-183A-499B-BFC7-798294EB7AE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5E2CCE-2DAC-4355-83EB-6F38B6D6D877}"/>
              </a:ext>
            </a:extLst>
          </p:cNvPr>
          <p:cNvSpPr txBox="1"/>
          <p:nvPr userDrawn="1"/>
        </p:nvSpPr>
        <p:spPr>
          <a:xfrm>
            <a:off x="554736" y="6620765"/>
            <a:ext cx="26140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51A9BB-ED31-4F0B-909F-0780970F75CE}"/>
              </a:ext>
            </a:extLst>
          </p:cNvPr>
          <p:cNvSpPr txBox="1"/>
          <p:nvPr userDrawn="1"/>
        </p:nvSpPr>
        <p:spPr>
          <a:xfrm>
            <a:off x="5305720" y="6620765"/>
            <a:ext cx="158056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GB" noProof="0">
                <a:sym typeface="+mn-lt"/>
              </a:rPr>
              <a:t>INTERNAL USE ONLY</a:t>
            </a:r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70055706-4EC8-4022-BCF0-E046B09A2AD3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381499" y="6620765"/>
            <a:ext cx="18755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</a:pPr>
            <a:fld id="{4ABDCABE-3F10-B64C-92F1-862014417034}" type="slidenum">
              <a:rPr kumimoji="0" lang="en-US" sz="1200" b="0" i="0" u="none" strike="noStrike" kern="0" cap="none" spc="0" normalizeH="0" baseline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ts val="1200"/>
                <a:buFont typeface="Arial"/>
                <a:buNone/>
                <a:tabLst/>
              </a:pPr>
              <a:t>‹#›</a:t>
            </a:fld>
            <a:endParaRPr kumimoji="0" lang="en-US" sz="1200" b="0" i="0" u="none" strike="noStrike" kern="0" cap="none" spc="0" normalizeH="0" baseline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D6E7659C-4CC0-40C0-BB26-36D1996AA7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091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93AC4C-5B2F-4A0C-8C9B-7295BEE1F4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377404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572" imgH="588" progId="TCLayout.ActiveDocument.1">
                  <p:embed/>
                </p:oleObj>
              </mc:Choice>
              <mc:Fallback>
                <p:oleObj name="think-cell Slid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93AC4C-5B2F-4A0C-8C9B-7295BEE1F4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D668F04-7049-40BA-8D63-D8BBB692131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0415F114-7B0E-43F2-8881-F0D9FB2A643B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6" y="519011"/>
            <a:ext cx="6967728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7830312" y="0"/>
            <a:ext cx="4361688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0F0F0"/>
              </a:solidFill>
              <a:latin typeface="Arial" panose="020B0604020202020204" pitchFamily="34" charset="0"/>
            </a:endParaRP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712BED6B-950C-4FB8-AEE1-14FA61D013FF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958003"/>
            <a:ext cx="6967728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5. Source" hidden="1">
            <a:extLst>
              <a:ext uri="{FF2B5EF4-FFF2-40B4-BE49-F238E27FC236}">
                <a16:creationId xmlns:a16="http://schemas.microsoft.com/office/drawing/2014/main" id="{F25A304F-F50E-4F96-991D-CFEB0706017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5" y="6501669"/>
            <a:ext cx="6967729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>
                <a:solidFill>
                  <a:schemeClr val="tx1"/>
                </a:solidFill>
              </a:rPr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C393009-0681-4A8F-A1E9-19E10A949DC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B85ADB-637C-466E-AC49-06F92D5D338E}"/>
              </a:ext>
            </a:extLst>
          </p:cNvPr>
          <p:cNvSpPr txBox="1"/>
          <p:nvPr userDrawn="1"/>
        </p:nvSpPr>
        <p:spPr>
          <a:xfrm>
            <a:off x="554736" y="6620765"/>
            <a:ext cx="26140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0A1F20-F235-4741-B1C2-253F0F027518}"/>
              </a:ext>
            </a:extLst>
          </p:cNvPr>
          <p:cNvSpPr txBox="1"/>
          <p:nvPr userDrawn="1"/>
        </p:nvSpPr>
        <p:spPr>
          <a:xfrm>
            <a:off x="5305720" y="6620765"/>
            <a:ext cx="158056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GB" noProof="0">
                <a:sym typeface="+mn-lt"/>
              </a:rPr>
              <a:t>INTERNAL USE ONLY</a:t>
            </a:r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D1F2AFC2-593D-4083-A958-750D9F390F64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381499" y="6620765"/>
            <a:ext cx="18755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</a:pPr>
            <a:fld id="{4ABDCABE-3F10-B64C-92F1-862014417034}" type="slidenum">
              <a:rPr kumimoji="0" lang="en-US" sz="1200" b="0" i="0" u="none" strike="noStrike" kern="0" cap="none" spc="0" normalizeH="0" baseline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ts val="1200"/>
                <a:buFont typeface="Arial"/>
                <a:buNone/>
                <a:tabLst/>
              </a:pPr>
              <a:t>‹#›</a:t>
            </a:fld>
            <a:endParaRPr kumimoji="0" lang="en-US" sz="1200" b="0" i="0" u="none" strike="noStrike" kern="0" cap="none" spc="0" normalizeH="0" baseline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FDBF9EA7-43E1-4BA8-BCB1-ECE29CB15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434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164932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 hidden="1">
            <a:extLst>
              <a:ext uri="{FF2B5EF4-FFF2-40B4-BE49-F238E27FC236}">
                <a16:creationId xmlns:a16="http://schemas.microsoft.com/office/drawing/2014/main" id="{50854476-2923-4515-A585-4477FF86118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ltGray">
          <a:xfrm>
            <a:off x="8781416" y="0"/>
            <a:ext cx="3410584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54736" y="519011"/>
            <a:ext cx="7918704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54736" y="958003"/>
            <a:ext cx="791870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5. Source" hidden="1">
            <a:extLst>
              <a:ext uri="{FF2B5EF4-FFF2-40B4-BE49-F238E27FC236}">
                <a16:creationId xmlns:a16="http://schemas.microsoft.com/office/drawing/2014/main" id="{F5E9C22A-A356-4521-A359-338A663DFEA2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DEC2F904-C5C8-4B39-9C46-6CA56144D86A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55315E-8F58-4E84-B53B-1C80A4DD1E3A}"/>
              </a:ext>
            </a:extLst>
          </p:cNvPr>
          <p:cNvSpPr txBox="1"/>
          <p:nvPr userDrawn="1"/>
        </p:nvSpPr>
        <p:spPr>
          <a:xfrm>
            <a:off x="554736" y="6620765"/>
            <a:ext cx="26140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EEA7C2-F0AA-4606-8052-2D53B961E6AB}"/>
              </a:ext>
            </a:extLst>
          </p:cNvPr>
          <p:cNvSpPr txBox="1"/>
          <p:nvPr userDrawn="1"/>
        </p:nvSpPr>
        <p:spPr>
          <a:xfrm>
            <a:off x="5305720" y="6620765"/>
            <a:ext cx="158056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GB" noProof="0">
                <a:sym typeface="+mn-lt"/>
              </a:rPr>
              <a:t>INTERNAL USE ONLY</a:t>
            </a:r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4A7AD466-5FC5-4395-8B89-4E744DD3087F}"/>
              </a:ext>
            </a:extLst>
          </p:cNvPr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black">
          <a:xfrm>
            <a:off x="11381499" y="6620765"/>
            <a:ext cx="18755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</a:pPr>
            <a:fld id="{4ABDCABE-3F10-B64C-92F1-862014417034}" type="slidenum">
              <a:rPr kumimoji="0" lang="en-US" sz="1200" b="0" i="0" u="none" strike="noStrike" kern="0" cap="none" spc="0" normalizeH="0" baseline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ts val="1200"/>
                <a:buFont typeface="Arial"/>
                <a:buNone/>
                <a:tabLst/>
              </a:pPr>
              <a:t>‹#›</a:t>
            </a:fld>
            <a:endParaRPr kumimoji="0" lang="en-US" sz="1200" b="0" i="0" u="none" strike="noStrike" kern="0" cap="none" spc="0" normalizeH="0" baseline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BBB74101-6463-4E88-BA33-18CEA0DE4C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081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648A5D5-75B9-4F02-A4CB-B3C65A9BF2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384784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648A5D5-75B9-4F02-A4CB-B3C65A9BF2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58AAF75-30DC-408A-933A-149F2D14D18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6" y="519011"/>
            <a:ext cx="10123424" cy="384721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81E2484B-3E40-408C-A350-5EB40C8A09F0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931AA88E-24E2-4493-A340-98EE8666A3B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E7E591-96B9-4DDF-957E-C91A46D60FAC}"/>
              </a:ext>
            </a:extLst>
          </p:cNvPr>
          <p:cNvSpPr txBox="1"/>
          <p:nvPr userDrawn="1"/>
        </p:nvSpPr>
        <p:spPr>
          <a:xfrm>
            <a:off x="554736" y="6620765"/>
            <a:ext cx="26140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B0F5A9-47E6-46FF-A37F-790763DEBFAF}"/>
              </a:ext>
            </a:extLst>
          </p:cNvPr>
          <p:cNvSpPr txBox="1"/>
          <p:nvPr userDrawn="1"/>
        </p:nvSpPr>
        <p:spPr>
          <a:xfrm>
            <a:off x="5305720" y="6620765"/>
            <a:ext cx="158056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GB" noProof="0">
                <a:sym typeface="+mn-lt"/>
              </a:rPr>
              <a:t>INTERNAL USE ONLY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F8EC4F45-03AC-4352-80B8-95680284AD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">
            <a:extLst>
              <a:ext uri="{FF2B5EF4-FFF2-40B4-BE49-F238E27FC236}">
                <a16:creationId xmlns:a16="http://schemas.microsoft.com/office/drawing/2014/main" id="{E9147CC5-CDBA-4100-9C73-CE2747B2C526}"/>
              </a:ext>
            </a:extLst>
          </p:cNvPr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black">
          <a:xfrm>
            <a:off x="11381499" y="6620765"/>
            <a:ext cx="18755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</a:pPr>
            <a:fld id="{4ABDCABE-3F10-B64C-92F1-862014417034}" type="slidenum">
              <a:rPr kumimoji="0" lang="en-US" sz="1200" b="0" i="0" u="none" strike="noStrike" kern="0" cap="none" spc="0" normalizeH="0" baseline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ts val="1200"/>
                <a:buFont typeface="Arial"/>
                <a:buNone/>
                <a:tabLst/>
              </a:pPr>
              <a:t>‹#›</a:t>
            </a:fld>
            <a:endParaRPr kumimoji="0" lang="en-US" sz="1200" b="0" i="0" u="none" strike="noStrike" kern="0" cap="none" spc="0" normalizeH="0" baseline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524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220E9A7C-FB74-480B-8212-8CE5C1AF5D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408882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220E9A7C-FB74-480B-8212-8CE5C1AF5D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5. Source" hidden="1">
            <a:extLst>
              <a:ext uri="{FF2B5EF4-FFF2-40B4-BE49-F238E27FC236}">
                <a16:creationId xmlns:a16="http://schemas.microsoft.com/office/drawing/2014/main" id="{09F9A864-CDB7-4063-BBF8-591908AA18D0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BD5E1493-E8EF-4031-B447-85DA0B41811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3"/>
            </p:custDataLst>
          </p:nvPr>
        </p:nvSpPr>
        <p:spPr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C1DE88-03EA-431A-9AE7-41E8F645AD36}"/>
              </a:ext>
            </a:extLst>
          </p:cNvPr>
          <p:cNvSpPr txBox="1"/>
          <p:nvPr userDrawn="1"/>
        </p:nvSpPr>
        <p:spPr>
          <a:xfrm>
            <a:off x="554736" y="6620765"/>
            <a:ext cx="26140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DE3C16-9C9E-4FB2-BBC5-459AE8AADE34}"/>
              </a:ext>
            </a:extLst>
          </p:cNvPr>
          <p:cNvSpPr txBox="1"/>
          <p:nvPr userDrawn="1"/>
        </p:nvSpPr>
        <p:spPr>
          <a:xfrm>
            <a:off x="5305720" y="6620765"/>
            <a:ext cx="158056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GB" noProof="0">
                <a:sym typeface="+mn-lt"/>
              </a:rPr>
              <a:t>INTERNAL USE ONLY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E86758FD-A832-41A3-9C63-329F20B569EB}"/>
              </a:ext>
            </a:extLst>
          </p:cNvPr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11381499" y="6620765"/>
            <a:ext cx="18755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</a:pPr>
            <a:fld id="{4ABDCABE-3F10-B64C-92F1-862014417034}" type="slidenum">
              <a:rPr kumimoji="0" lang="en-US" sz="1200" b="0" i="0" u="none" strike="noStrike" kern="0" cap="none" spc="0" normalizeH="0" baseline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ts val="1200"/>
                <a:buFont typeface="Arial"/>
                <a:buNone/>
                <a:tabLst/>
              </a:pPr>
              <a:t>‹#›</a:t>
            </a:fld>
            <a:endParaRPr kumimoji="0" lang="en-US" sz="1200" b="0" i="0" u="none" strike="noStrike" kern="0" cap="none" spc="0" normalizeH="0" baseline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44F6952F-09B6-4CE7-BBE4-EA4ED8D95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901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A954CCC1-5027-4384-BFF6-B54153C697A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33457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A954CCC1-5027-4384-BFF6-B54153C697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330AE89A-7771-4A6E-A02D-893DCB66C876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96669FC-E491-4A6E-9754-075BF1209C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68628" y="2749463"/>
            <a:ext cx="3454746" cy="135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44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C13-0DB6-4E28-9521-FD744346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1F445-D392-4789-9479-AF028CB55CC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65E6804-E436-2947-81F5-FCC5E465C1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CC&amp;I Resourcing Team 28th March 2022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C176BFD-AF1B-334D-884D-C08E0A3D5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229989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4736" y="1706563"/>
            <a:ext cx="3813048" cy="69494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EFB4BF85-6002-4998-80DC-DC1B92544D1D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11312525" y="6498754"/>
            <a:ext cx="325501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9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0E2D5DBB-C1B8-4A27-836D-C2E6D553234D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2382874E-5BAC-44EB-9C53-2930F0FC66DC}"/>
              </a:ext>
            </a:extLst>
          </p:cNvPr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7159752" y="78768"/>
            <a:ext cx="4480560" cy="123111"/>
          </a:xfrm>
        </p:spPr>
        <p:txBody>
          <a:bodyPr anchor="ctr" anchorCtr="0">
            <a:spAutoFit/>
          </a:bodyPr>
          <a:lstStyle>
            <a:lvl1pPr algn="r">
              <a:defRPr sz="800">
                <a:latin typeface="+mn-lt"/>
              </a:defRPr>
            </a:lvl1pPr>
          </a:lstStyle>
          <a:p>
            <a:pPr lvl="0"/>
            <a:r>
              <a:rPr lang="en-US"/>
              <a:t>Chapter › Topic</a:t>
            </a:r>
          </a:p>
        </p:txBody>
      </p:sp>
    </p:spTree>
    <p:extLst>
      <p:ext uri="{BB962C8B-B14F-4D97-AF65-F5344CB8AC3E}">
        <p14:creationId xmlns:p14="http://schemas.microsoft.com/office/powerpoint/2010/main" val="128427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000" b="0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570661" y="5847781"/>
            <a:ext cx="6868800" cy="436195"/>
          </a:xfrm>
          <a:prstGeom prst="rect">
            <a:avLst/>
          </a:prstGeom>
          <a:noFill/>
        </p:spPr>
        <p:txBody>
          <a:bodyPr anchor="t"/>
          <a:lstStyle>
            <a:lvl1pPr algn="l">
              <a:lnSpc>
                <a:spcPct val="110000"/>
              </a:lnSpc>
              <a:buNone/>
              <a:defRPr sz="1600" b="0" i="0" cap="none" baseline="0">
                <a:solidFill>
                  <a:srgbClr val="425563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algn="ctr">
              <a:buNone/>
              <a:defRPr/>
            </a:lvl2pPr>
            <a:lvl3pPr marL="0" indent="0" algn="ctr">
              <a:buNone/>
              <a:defRPr/>
            </a:lvl3pPr>
            <a:lvl4pPr marL="228600" indent="0" algn="ctr">
              <a:buNone/>
              <a:defRPr/>
            </a:lvl4pPr>
            <a:lvl5pPr marL="457200" indent="0" algn="ctr">
              <a:buNone/>
              <a:defRPr/>
            </a:lvl5pPr>
          </a:lstStyle>
          <a:p>
            <a:pPr lvl="0"/>
            <a:r>
              <a:rPr lang="en-US"/>
              <a:t>Click to edit date/place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70660" y="5245067"/>
            <a:ext cx="6868800" cy="43619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rgbClr val="425563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</a:t>
            </a:r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570661" y="3347075"/>
            <a:ext cx="6868800" cy="646331"/>
          </a:xfrm>
          <a:prstGeom prst="rect">
            <a:avLst/>
          </a:prstGeom>
        </p:spPr>
        <p:txBody>
          <a:bodyPr tIns="45720" bIns="45720" anchor="t">
            <a:normAutofit/>
          </a:bodyPr>
          <a:lstStyle>
            <a:lvl1pPr algn="l">
              <a:lnSpc>
                <a:spcPct val="93000"/>
              </a:lnSpc>
              <a:defRPr sz="4000" b="0" cap="all" baseline="0">
                <a:solidFill>
                  <a:srgbClr val="425563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3B97149E-8767-434D-B782-29EA61AD6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87650" y="380723"/>
            <a:ext cx="279249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630000" y="6450495"/>
            <a:ext cx="2614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6000" rIns="0" bIns="36000" anchor="b" anchorCtr="0">
            <a:no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788961" y="6450495"/>
            <a:ext cx="2614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36000" anchor="b" anchorCtr="0">
            <a:no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INTERNAL USE ONLY</a:t>
            </a:r>
          </a:p>
        </p:txBody>
      </p:sp>
      <p:sp>
        <p:nvSpPr>
          <p:cNvPr id="2" name="Working Draft Text" hidden="1">
            <a:extLst>
              <a:ext uri="{FF2B5EF4-FFF2-40B4-BE49-F238E27FC236}">
                <a16:creationId xmlns:a16="http://schemas.microsoft.com/office/drawing/2014/main" id="{12F3108E-07A7-4F2B-837C-B13B70304BE2}"/>
              </a:ext>
            </a:extLst>
          </p:cNvPr>
          <p:cNvSpPr txBox="1"/>
          <p:nvPr userDrawn="1"/>
        </p:nvSpPr>
        <p:spPr>
          <a:xfrm>
            <a:off x="3442986" y="252884"/>
            <a:ext cx="1178528" cy="230832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 b="1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3" name="Working Draft" hidden="1">
            <a:extLst>
              <a:ext uri="{FF2B5EF4-FFF2-40B4-BE49-F238E27FC236}">
                <a16:creationId xmlns:a16="http://schemas.microsoft.com/office/drawing/2014/main" id="{BEC21FAE-8CF4-49D2-8202-CD4C0616357F}"/>
              </a:ext>
            </a:extLst>
          </p:cNvPr>
          <p:cNvSpPr txBox="1"/>
          <p:nvPr userDrawn="1"/>
        </p:nvSpPr>
        <p:spPr>
          <a:xfrm>
            <a:off x="2593394" y="405284"/>
            <a:ext cx="2877711" cy="230832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>
                <a:solidFill>
                  <a:srgbClr val="000000"/>
                </a:solidFill>
              </a:rPr>
              <a:t>Last Modified 24/06/2021 10:16 GMT Standard Time</a:t>
            </a:r>
          </a:p>
        </p:txBody>
      </p:sp>
      <p:sp>
        <p:nvSpPr>
          <p:cNvPr id="5" name="Printed" hidden="1">
            <a:extLst>
              <a:ext uri="{FF2B5EF4-FFF2-40B4-BE49-F238E27FC236}">
                <a16:creationId xmlns:a16="http://schemas.microsoft.com/office/drawing/2014/main" id="{6189E273-9714-4544-A487-F776893AA53B}"/>
              </a:ext>
            </a:extLst>
          </p:cNvPr>
          <p:cNvSpPr txBox="1"/>
          <p:nvPr userDrawn="1"/>
        </p:nvSpPr>
        <p:spPr>
          <a:xfrm>
            <a:off x="3757174" y="557684"/>
            <a:ext cx="550151" cy="230832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>
                <a:solidFill>
                  <a:srgbClr val="000000"/>
                </a:solidFill>
              </a:rPr>
              <a:t>Printed</a:t>
            </a:r>
          </a:p>
        </p:txBody>
      </p:sp>
    </p:spTree>
    <p:extLst>
      <p:ext uri="{BB962C8B-B14F-4D97-AF65-F5344CB8AC3E}">
        <p14:creationId xmlns:p14="http://schemas.microsoft.com/office/powerpoint/2010/main" val="94260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000" b="0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570661" y="5847781"/>
            <a:ext cx="6868800" cy="436195"/>
          </a:xfrm>
          <a:prstGeom prst="rect">
            <a:avLst/>
          </a:prstGeom>
          <a:noFill/>
        </p:spPr>
        <p:txBody>
          <a:bodyPr anchor="t"/>
          <a:lstStyle>
            <a:lvl1pPr algn="l">
              <a:lnSpc>
                <a:spcPct val="110000"/>
              </a:lnSpc>
              <a:buNone/>
              <a:defRPr sz="1600" b="0" i="0" cap="none" baseline="0">
                <a:solidFill>
                  <a:srgbClr val="425563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algn="ctr">
              <a:buNone/>
              <a:defRPr/>
            </a:lvl2pPr>
            <a:lvl3pPr marL="0" indent="0" algn="ctr">
              <a:buNone/>
              <a:defRPr/>
            </a:lvl3pPr>
            <a:lvl4pPr marL="228600" indent="0" algn="ctr">
              <a:buNone/>
              <a:defRPr/>
            </a:lvl4pPr>
            <a:lvl5pPr marL="457200" indent="0" algn="ctr">
              <a:buNone/>
              <a:defRPr/>
            </a:lvl5pPr>
          </a:lstStyle>
          <a:p>
            <a:pPr lvl="0"/>
            <a:r>
              <a:rPr lang="en-US"/>
              <a:t>Click to edit date/place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70660" y="5245067"/>
            <a:ext cx="6868800" cy="43619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rgbClr val="425563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</a:t>
            </a:r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570661" y="3347075"/>
            <a:ext cx="6868800" cy="646331"/>
          </a:xfrm>
          <a:prstGeom prst="rect">
            <a:avLst/>
          </a:prstGeom>
        </p:spPr>
        <p:txBody>
          <a:bodyPr tIns="45720" bIns="45720" anchor="t">
            <a:normAutofit/>
          </a:bodyPr>
          <a:lstStyle>
            <a:lvl1pPr algn="l">
              <a:lnSpc>
                <a:spcPct val="93000"/>
              </a:lnSpc>
              <a:defRPr sz="4000" b="0" cap="all" baseline="0">
                <a:solidFill>
                  <a:srgbClr val="425563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3B97149E-8767-434D-B782-29EA61AD6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650" y="380723"/>
            <a:ext cx="279249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630000" y="6450495"/>
            <a:ext cx="2614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6000" rIns="0" bIns="36000" anchor="b" anchorCtr="0">
            <a:no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OFFICIAL-SENSITIVE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788961" y="6450495"/>
            <a:ext cx="2614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36000" anchor="b" anchorCtr="0">
            <a:no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19600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6" imgH="286" progId="TCLayout.ActiveDocument.1">
                  <p:embed/>
                </p:oleObj>
              </mc:Choice>
              <mc:Fallback>
                <p:oleObj name="think-cell Slide" r:id="rId4" imgW="286" imgH="28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5EB8"/>
          </a:solidFill>
          <a:ln w="9525" cap="rnd" cmpd="sng" algn="ctr">
            <a:solidFill>
              <a:srgbClr val="005EB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1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0" y="456600"/>
            <a:ext cx="10084383" cy="332399"/>
          </a:xfrm>
        </p:spPr>
        <p:txBody>
          <a:bodyPr/>
          <a:lstStyle>
            <a:lvl1pPr>
              <a:defRPr>
                <a:solidFill>
                  <a:srgbClr val="005EB8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3B97149E-8767-434D-B782-29EA61AD6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57" y="221896"/>
            <a:ext cx="740285" cy="33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See the source image">
            <a:extLst>
              <a:ext uri="{FF2B5EF4-FFF2-40B4-BE49-F238E27FC236}">
                <a16:creationId xmlns:a16="http://schemas.microsoft.com/office/drawing/2014/main" id="{DFE1687F-1734-46E3-AF59-D671589BBD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188" y="221896"/>
            <a:ext cx="591236" cy="34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65F7A4E-AA4A-44BC-AD71-D0C1439A125A}"/>
              </a:ext>
            </a:extLst>
          </p:cNvPr>
          <p:cNvSpPr/>
          <p:nvPr userDrawn="1"/>
        </p:nvSpPr>
        <p:spPr>
          <a:xfrm>
            <a:off x="10048240" y="142240"/>
            <a:ext cx="1981200" cy="497840"/>
          </a:xfrm>
          <a:prstGeom prst="rect">
            <a:avLst/>
          </a:prstGeom>
          <a:solidFill>
            <a:schemeClr val="bg1"/>
          </a:solidFill>
          <a:ln w="9525" cap="rnd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6" imgH="286" progId="TCLayout.ActiveDocument.1">
                  <p:embed/>
                </p:oleObj>
              </mc:Choice>
              <mc:Fallback>
                <p:oleObj name="think-cell Slide" r:id="rId4" imgW="286" imgH="28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5EB8"/>
          </a:solidFill>
          <a:ln w="9525" cap="rnd" cmpd="sng" algn="ctr">
            <a:solidFill>
              <a:srgbClr val="005EB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1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084383" cy="332399"/>
          </a:xfrm>
        </p:spPr>
        <p:txBody>
          <a:bodyPr/>
          <a:lstStyle>
            <a:lvl1pPr>
              <a:defRPr>
                <a:solidFill>
                  <a:srgbClr val="005EB8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AD1DA01-0E73-44DE-A132-B4FF1E70A3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0000" y="2081213"/>
            <a:ext cx="5181600" cy="343169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AD1DA01-0E73-44DE-A132-B4FF1E70A3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81750" y="2081213"/>
            <a:ext cx="5181600" cy="343169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D288B199-35FD-4743-BAC2-6A71DD9F71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and two column w/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6" imgH="286" progId="TCLayout.ActiveDocument.1">
                  <p:embed/>
                </p:oleObj>
              </mc:Choice>
              <mc:Fallback>
                <p:oleObj name="think-cell Slide" r:id="rId4" imgW="286" imgH="28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5EB8"/>
          </a:solidFill>
          <a:ln w="9525" cap="rnd" cmpd="sng" algn="ctr">
            <a:solidFill>
              <a:srgbClr val="005EB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1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084383" cy="332399"/>
          </a:xfrm>
        </p:spPr>
        <p:txBody>
          <a:bodyPr/>
          <a:lstStyle>
            <a:lvl1pPr>
              <a:defRPr>
                <a:solidFill>
                  <a:srgbClr val="005EB8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FAD1DA01-0E73-44DE-A132-B4FF1E70A3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0000" y="2425771"/>
            <a:ext cx="5181600" cy="308713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AD1DA01-0E73-44DE-A132-B4FF1E70A3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1750" y="2425771"/>
            <a:ext cx="5181600" cy="308713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630000" y="1616977"/>
            <a:ext cx="5181600" cy="663022"/>
          </a:xfrm>
        </p:spPr>
        <p:txBody>
          <a:bodyPr anchor="b"/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381750" y="1616977"/>
            <a:ext cx="5181600" cy="663022"/>
          </a:xfrm>
        </p:spPr>
        <p:txBody>
          <a:bodyPr anchor="b"/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BCB08505-AC94-479C-BA75-537B97AE3B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48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6" imgH="286" progId="TCLayout.ActiveDocument.1">
                  <p:embed/>
                </p:oleObj>
              </mc:Choice>
              <mc:Fallback>
                <p:oleObj name="think-cell Slide" r:id="rId4" imgW="286" imgH="286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5EB8"/>
          </a:solidFill>
          <a:ln w="9525" cap="rnd" cmpd="sng" algn="ctr">
            <a:solidFill>
              <a:srgbClr val="005EB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1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083126-25E7-42D8-B799-608CFD4DF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001" y="622800"/>
            <a:ext cx="10084383" cy="332399"/>
          </a:xfrm>
        </p:spPr>
        <p:txBody>
          <a:bodyPr/>
          <a:lstStyle>
            <a:lvl1pPr>
              <a:defRPr>
                <a:solidFill>
                  <a:srgbClr val="005EB8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D1DA01-0E73-44DE-A132-B4FF1E70A3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9400" y="1616977"/>
            <a:ext cx="10933950" cy="389592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  <a:sym typeface="+mn-lt"/>
              </a:defRPr>
            </a:lvl5pPr>
          </a:lstStyle>
          <a:p>
            <a:pPr lvl="0"/>
            <a:r>
              <a:rPr lang="en-US"/>
              <a:t>Text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38E4A04-B503-4078-978D-36F60A93A7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65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6" imgH="286" progId="TCLayout.ActiveDocument.1">
                  <p:embed/>
                </p:oleObj>
              </mc:Choice>
              <mc:Fallback>
                <p:oleObj name="think-cell Slide" r:id="rId4" imgW="286" imgH="28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5EB8"/>
          </a:solidFill>
          <a:ln w="9525" cap="rnd" cmpd="sng" algn="ctr">
            <a:solidFill>
              <a:srgbClr val="005EB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5400" b="1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005EB8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/>
              <a:t>Click to add section title</a:t>
            </a:r>
          </a:p>
        </p:txBody>
      </p:sp>
      <p:sp>
        <p:nvSpPr>
          <p:cNvPr id="11" name="Rectangle 10"/>
          <p:cNvSpPr/>
          <p:nvPr userDrawn="1"/>
        </p:nvSpPr>
        <p:spPr bwMode="white">
          <a:xfrm>
            <a:off x="1280693" y="1424081"/>
            <a:ext cx="951721" cy="951721"/>
          </a:xfrm>
          <a:prstGeom prst="rect">
            <a:avLst/>
          </a:prstGeom>
          <a:noFill/>
          <a:ln>
            <a:solidFill>
              <a:srgbClr val="41B6E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>
              <a:solidFill>
                <a:schemeClr val="bg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4B42A66-8A35-4E15-9F03-C78ED2DE35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82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4000" b="0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570661" y="3347075"/>
            <a:ext cx="6868800" cy="646331"/>
          </a:xfrm>
          <a:prstGeom prst="rect">
            <a:avLst/>
          </a:prstGeom>
        </p:spPr>
        <p:txBody>
          <a:bodyPr tIns="45720" bIns="45720" anchor="t">
            <a:normAutofit/>
          </a:bodyPr>
          <a:lstStyle>
            <a:lvl1pPr algn="l">
              <a:lnSpc>
                <a:spcPct val="93000"/>
              </a:lnSpc>
              <a:defRPr sz="4000" b="0" cap="all" baseline="0">
                <a:solidFill>
                  <a:srgbClr val="425563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/>
              <a:t>Click to add text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4D591A5-5BBC-4828-9F04-1498C55693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650" y="380723"/>
            <a:ext cx="279249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33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CCFA8AA-1F36-4E3C-977C-A7C918EE0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82F404-A628-4163-A67A-017625A1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CC20F-2520-4988-AFE4-EBE97F23EF9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440000"/>
            <a:ext cx="5580000" cy="4711419"/>
          </a:xfrm>
        </p:spPr>
        <p:txBody>
          <a:bodyPr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lvl1pPr>
            <a:lvl2pPr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3pPr>
            <a:lvl4pPr marL="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460788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788" lvl="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A3220-04BF-4C22-9F1D-EA71CB2E4D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24072" y="1440000"/>
            <a:ext cx="5580000" cy="4711419"/>
          </a:xfrm>
        </p:spPr>
        <p:txBody>
          <a:bodyPr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lvl1pPr>
            <a:lvl2pPr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3pPr>
            <a:lvl4pPr marL="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460788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788" lvl="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C2192-61D5-4EB8-AAF7-C62287CE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CC&amp;I Resourcing Team 28th March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3B638-8AEF-4744-AF26-A06733AE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1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ADD9-C943-418A-9D35-CC865F95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14506-EEE5-4D8C-850E-4F0922B6B4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46333-AC78-4EDE-9D8D-21DCF6FCEA5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E4E894C-2A2B-A74C-BFBD-B15007757C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CC&amp;I Resourcing Team 28th March 2022</a:t>
            </a:r>
            <a:endParaRPr lang="en-GB" sz="140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5D39806-AD25-A04F-9636-F009A170C8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651049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0824469A-6F22-7347-8E61-D8F05D0ED6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4963" y="1271056"/>
            <a:ext cx="6373950" cy="586662"/>
          </a:xfrm>
        </p:spPr>
        <p:txBody>
          <a:bodyPr anchor="t">
            <a:noAutofit/>
          </a:bodyPr>
          <a:lstStyle>
            <a:lvl1pPr>
              <a:defRPr sz="1500" b="0"/>
            </a:lvl1pPr>
          </a:lstStyle>
          <a:p>
            <a:pPr lvl="0"/>
            <a:r>
              <a:rPr lang="en-GB"/>
              <a:t>15pt - Use for headlining or DEL accordingly</a:t>
            </a:r>
            <a:endParaRPr lang="en-US"/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B2DFB671-90A2-5D42-8E80-65377C19DC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2019133"/>
            <a:ext cx="6373950" cy="2195995"/>
          </a:xfrm>
        </p:spPr>
        <p:txBody>
          <a:bodyPr anchor="t">
            <a:noAutofit/>
          </a:bodyPr>
          <a:lstStyle>
            <a:lvl1pPr>
              <a:defRPr sz="1300" b="0"/>
            </a:lvl1pPr>
          </a:lstStyle>
          <a:p>
            <a:pPr lvl="0"/>
            <a:r>
              <a:rPr lang="en-GB"/>
              <a:t>13pt – Main copy text or DEL accordingly</a:t>
            </a:r>
            <a:endParaRPr lang="en-US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5C07A333-E456-3F41-B380-B6C4F7C692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4963" y="5124640"/>
            <a:ext cx="6373950" cy="576468"/>
          </a:xfrm>
        </p:spPr>
        <p:txBody>
          <a:bodyPr anchor="t">
            <a:noAutofit/>
          </a:bodyPr>
          <a:lstStyle>
            <a:lvl1pPr>
              <a:defRPr sz="1000" b="0"/>
            </a:lvl1pPr>
          </a:lstStyle>
          <a:p>
            <a:pPr lvl="0"/>
            <a:r>
              <a:rPr lang="en-GB"/>
              <a:t>10pt – Small copy text or DEL accordingly</a:t>
            </a:r>
            <a:endParaRPr lang="en-US"/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400A2B15-404C-4E4E-9745-C99E23D066F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4963" y="5811140"/>
            <a:ext cx="6373950" cy="419808"/>
          </a:xfrm>
        </p:spPr>
        <p:txBody>
          <a:bodyPr anchor="b">
            <a:noAutofit/>
          </a:bodyPr>
          <a:lstStyle>
            <a:lvl1pPr>
              <a:defRPr sz="1000" b="0"/>
            </a:lvl1pPr>
          </a:lstStyle>
          <a:p>
            <a:pPr lvl="0"/>
            <a:r>
              <a:rPr lang="en-GB"/>
              <a:t>9pt – Small copy text or DEL accordingly</a:t>
            </a:r>
            <a:endParaRPr lang="en-US"/>
          </a:p>
        </p:txBody>
      </p:sp>
      <p:sp>
        <p:nvSpPr>
          <p:cNvPr id="9" name="Title Placeholder 23">
            <a:extLst>
              <a:ext uri="{FF2B5EF4-FFF2-40B4-BE49-F238E27FC236}">
                <a16:creationId xmlns:a16="http://schemas.microsoft.com/office/drawing/2014/main" id="{F680FD6A-C097-A34E-AD68-9107C08CE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315267"/>
            <a:ext cx="9345750" cy="57646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738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007C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232249"/>
            <a:ext cx="112332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5333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5760638"/>
            <a:ext cx="11233248" cy="356661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667" b="0" i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29AF3C-0450-F444-9AF7-DBA47B14A5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331149"/>
            <a:ext cx="1248139" cy="119870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687886-BFD1-4486-AC3E-019256FFB878}"/>
              </a:ext>
            </a:extLst>
          </p:cNvPr>
          <p:cNvCxnSpPr/>
          <p:nvPr userDrawn="1"/>
        </p:nvCxnSpPr>
        <p:spPr>
          <a:xfrm>
            <a:off x="0" y="2006600"/>
            <a:ext cx="12192000" cy="0"/>
          </a:xfrm>
          <a:prstGeom prst="line">
            <a:avLst/>
          </a:prstGeom>
          <a:ln w="57150" cap="rnd">
            <a:solidFill>
              <a:schemeClr val="bg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3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C20DF-56A1-44A9-A429-8B05468D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A82AB-E9DB-425C-9352-E0A272AD0E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lvl="4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D6833-A055-4CE8-AB12-41A1997D9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F2F5E-B4CD-46C2-B6AC-8052CF2B36A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lvl="4"/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03C25A-9D93-4F4F-8253-B7AB9B2B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B930E85-4B03-2D45-B847-D4398F5F91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CC&amp;I Resourcing Team 28th March 2022</a:t>
            </a:r>
            <a:endParaRPr lang="en-GB" sz="140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E1D73D8-44E6-D54F-8151-2BDA8CF08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86424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C75E-5812-48FD-BCBD-1235D22F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80B7E6-3A31-244C-8D5C-297872DC3E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CC&amp;I Resourcing Team 28th March 2022</a:t>
            </a:r>
            <a:endParaRPr lang="en-GB" sz="140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8D384-66F4-D748-9499-51EC58830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13139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3B562A0-3D6C-45D0-9E85-8A28A804D0F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2053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3B562A0-3D6C-45D0-9E85-8A28A804D0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C42428D-965F-410A-AAB0-2F4E028AF07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44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Documenttype">
            <a:extLst>
              <a:ext uri="{FF2B5EF4-FFF2-40B4-BE49-F238E27FC236}">
                <a16:creationId xmlns:a16="http://schemas.microsoft.com/office/drawing/2014/main" id="{67DF3B8A-F25A-4547-9F44-E9B86C3A66A9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550800" y="5786645"/>
            <a:ext cx="9726795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400" dirty="0"/>
            </a:lvl1pPr>
          </a:lstStyle>
          <a:p>
            <a:pPr lvl="0">
              <a:buNone/>
            </a:pPr>
            <a:r>
              <a:rPr lang="en-US"/>
              <a:t>Edit date or title/role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13D5400D-62CE-4E45-88A3-35B43BC95CAA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51941" y="4959343"/>
            <a:ext cx="9726795" cy="3077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20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85453E3D-F8FD-4B68-87E4-3F6F25B3C616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51941" y="2408492"/>
            <a:ext cx="9726795" cy="6771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440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80600478-6EDC-45D0-B3C3-02058A8342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87650" y="380723"/>
            <a:ext cx="279249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6F5B731-C5CA-471F-B92E-F81769C71CB7}"/>
              </a:ext>
            </a:extLst>
          </p:cNvPr>
          <p:cNvSpPr txBox="1"/>
          <p:nvPr userDrawn="1"/>
        </p:nvSpPr>
        <p:spPr>
          <a:xfrm>
            <a:off x="554736" y="6620765"/>
            <a:ext cx="26140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B656C3-7674-4E3F-B361-895EC4F042C9}"/>
              </a:ext>
            </a:extLst>
          </p:cNvPr>
          <p:cNvSpPr txBox="1"/>
          <p:nvPr userDrawn="1"/>
        </p:nvSpPr>
        <p:spPr>
          <a:xfrm>
            <a:off x="5305720" y="6620765"/>
            <a:ext cx="158056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GB" noProof="0">
                <a:sym typeface="+mn-lt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1357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8EFF8A2-0FB9-4B25-8B8D-492353274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495831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413" imgH="416" progId="TCLayout.ActiveDocument.1">
                  <p:embed/>
                </p:oleObj>
              </mc:Choice>
              <mc:Fallback>
                <p:oleObj name="think-cell Slide" r:id="rId8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8EFF8A2-0FB9-4B25-8B8D-492353274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 hidden="1">
            <a:extLst>
              <a:ext uri="{FF2B5EF4-FFF2-40B4-BE49-F238E27FC236}">
                <a16:creationId xmlns:a16="http://schemas.microsoft.com/office/drawing/2014/main" id="{FCC3A0E6-E630-4C26-B008-93BA0B5B110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5" name="2. Slide Title">
            <a:extLst>
              <a:ext uri="{FF2B5EF4-FFF2-40B4-BE49-F238E27FC236}">
                <a16:creationId xmlns:a16="http://schemas.microsoft.com/office/drawing/2014/main" id="{699FD2C4-82B5-475E-9235-DB128978B618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6" y="519011"/>
            <a:ext cx="10179939" cy="384721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D4D36123-678D-4B6C-A648-186F85BE34AE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54736" y="958003"/>
            <a:ext cx="101799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800" b="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9238B1D6-2095-4826-AA45-9A4E6F7D1A16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554735" y="6498754"/>
            <a:ext cx="7277861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C30AC055-11D5-4540-94E4-C3B7BE6EFD7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38202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9BA84E71-6FE7-4585-B82E-BE56033119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851898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9BA84E71-6FE7-4585-B82E-BE56033119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D62A08AB-557D-4245-84FA-9DB6B6C6845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6" y="1706563"/>
            <a:ext cx="3813048" cy="69494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0E2D5DBB-C1B8-4A27-836D-C2E6D553234D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A2582D75-79F8-4634-92EF-A9F0840C018B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219435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C4F5195-E8F7-4A2F-B02E-643BB3D8838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306856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C4F5195-E8F7-4A2F-B02E-643BB3D883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15EFC92-5E3D-4BDC-A378-85D30212A9E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54736" y="3044280"/>
            <a:ext cx="5065776" cy="769441"/>
          </a:xfrm>
          <a:prstGeom prst="rect">
            <a:avLst/>
          </a:prstGeom>
        </p:spPr>
        <p:txBody>
          <a:bodyPr rIns="365760" anchor="ctr">
            <a:no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C0D33C43-5B9F-44B4-82FA-BAAD11A7FB8E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/>
              <a:t>Source: …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4983596-431B-4F12-AA07-76914CD3DEE7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/>
              <a:t>Add tracker</a:t>
            </a:r>
          </a:p>
        </p:txBody>
      </p:sp>
    </p:spTree>
    <p:extLst>
      <p:ext uri="{BB962C8B-B14F-4D97-AF65-F5344CB8AC3E}">
        <p14:creationId xmlns:p14="http://schemas.microsoft.com/office/powerpoint/2010/main" val="304610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tags" Target="../tags/tag1.xml"/><Relationship Id="rId26" Type="http://schemas.openxmlformats.org/officeDocument/2006/relationships/tags" Target="../tags/tag9.xml"/><Relationship Id="rId39" Type="http://schemas.openxmlformats.org/officeDocument/2006/relationships/oleObject" Target="../embeddings/oleObject1.bin"/><Relationship Id="rId3" Type="http://schemas.openxmlformats.org/officeDocument/2006/relationships/slideLayout" Target="../slideLayouts/slideLayout8.xml"/><Relationship Id="rId21" Type="http://schemas.openxmlformats.org/officeDocument/2006/relationships/tags" Target="../tags/tag4.xml"/><Relationship Id="rId34" Type="http://schemas.openxmlformats.org/officeDocument/2006/relationships/tags" Target="../tags/tag17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2.xml"/><Relationship Id="rId25" Type="http://schemas.openxmlformats.org/officeDocument/2006/relationships/tags" Target="../tags/tag8.xml"/><Relationship Id="rId33" Type="http://schemas.openxmlformats.org/officeDocument/2006/relationships/tags" Target="../tags/tag16.xml"/><Relationship Id="rId38" Type="http://schemas.openxmlformats.org/officeDocument/2006/relationships/tags" Target="../tags/tag21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tags" Target="../tags/tag3.xml"/><Relationship Id="rId29" Type="http://schemas.openxmlformats.org/officeDocument/2006/relationships/tags" Target="../tags/tag12.xml"/><Relationship Id="rId41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tags" Target="../tags/tag7.xml"/><Relationship Id="rId32" Type="http://schemas.openxmlformats.org/officeDocument/2006/relationships/tags" Target="../tags/tag15.xml"/><Relationship Id="rId37" Type="http://schemas.openxmlformats.org/officeDocument/2006/relationships/tags" Target="../tags/tag20.xml"/><Relationship Id="rId40" Type="http://schemas.openxmlformats.org/officeDocument/2006/relationships/image" Target="../media/image3.emf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tags" Target="../tags/tag6.xml"/><Relationship Id="rId28" Type="http://schemas.openxmlformats.org/officeDocument/2006/relationships/tags" Target="../tags/tag11.xml"/><Relationship Id="rId36" Type="http://schemas.openxmlformats.org/officeDocument/2006/relationships/tags" Target="../tags/tag19.xml"/><Relationship Id="rId10" Type="http://schemas.openxmlformats.org/officeDocument/2006/relationships/slideLayout" Target="../slideLayouts/slideLayout15.xml"/><Relationship Id="rId19" Type="http://schemas.openxmlformats.org/officeDocument/2006/relationships/tags" Target="../tags/tag2.xml"/><Relationship Id="rId31" Type="http://schemas.openxmlformats.org/officeDocument/2006/relationships/tags" Target="../tags/tag1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tags" Target="../tags/tag5.xml"/><Relationship Id="rId27" Type="http://schemas.openxmlformats.org/officeDocument/2006/relationships/tags" Target="../tags/tag10.xml"/><Relationship Id="rId30" Type="http://schemas.openxmlformats.org/officeDocument/2006/relationships/tags" Target="../tags/tag13.xml"/><Relationship Id="rId35" Type="http://schemas.openxmlformats.org/officeDocument/2006/relationships/tags" Target="../tags/tag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ags" Target="../tags/tag11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ags" Target="../tags/tag11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5" Type="http://schemas.openxmlformats.org/officeDocument/2006/relationships/image" Target="../media/image11.emf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oleObject" Target="../embeddings/oleObject1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3503B-7986-436C-9822-A1854F9D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6" y="179416"/>
            <a:ext cx="10515600" cy="97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05904-E451-4DAC-98D7-82FCA86A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0205" y="1774826"/>
            <a:ext cx="11123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9E1E3-76D3-49B4-BA11-2CCBDA7CA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38850"/>
            <a:ext cx="10007606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CC&amp;I Resourcing Team 28th March 2022</a:t>
            </a:r>
            <a:endParaRPr lang="en-GB" sz="14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F349-A985-4FF9-9FE5-9D2B321F5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0629" y="6438850"/>
            <a:ext cx="596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04431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C9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4BC40847-AF8B-4097-9A07-2349A751A0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10658447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9" imgW="413" imgH="416" progId="TCLayout.ActiveDocument.1">
                  <p:embed/>
                </p:oleObj>
              </mc:Choice>
              <mc:Fallback>
                <p:oleObj name="think-cell Slide" r:id="rId39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4BC40847-AF8B-4097-9A07-2349A751A0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5B28737-798E-48D4-BBDB-8EB35CB9FFFB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300"/>
              </a:spcBef>
              <a:spcAft>
                <a:spcPts val="300"/>
              </a:spcAft>
            </a:pPr>
            <a:endParaRPr lang="en-US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6" name="4. Footnote" hidden="1">
            <a:extLst>
              <a:ext uri="{FF2B5EF4-FFF2-40B4-BE49-F238E27FC236}">
                <a16:creationId xmlns:a16="http://schemas.microsoft.com/office/drawing/2014/main" id="{772E4927-517C-4D61-9929-9FFDE5F31A03}"/>
              </a:ext>
            </a:extLst>
          </p:cNvPr>
          <p:cNvSpPr txBox="1"/>
          <p:nvPr userDrawn="1">
            <p:custDataLst>
              <p:tags r:id="rId20"/>
            </p:custDataLst>
          </p:nvPr>
        </p:nvSpPr>
        <p:spPr>
          <a:xfrm>
            <a:off x="553972" y="6278400"/>
            <a:ext cx="7278624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Footnotes</a:t>
            </a:r>
          </a:p>
        </p:txBody>
      </p:sp>
      <p:sp>
        <p:nvSpPr>
          <p:cNvPr id="57" name="2. Slide Title">
            <a:extLst>
              <a:ext uri="{FF2B5EF4-FFF2-40B4-BE49-F238E27FC236}">
                <a16:creationId xmlns:a16="http://schemas.microsoft.com/office/drawing/2014/main" id="{98FF70AE-7EF6-4E5B-9FFE-B44C852C9FBA}"/>
              </a:ext>
            </a:extLst>
          </p:cNvPr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554736" y="519011"/>
            <a:ext cx="10168372" cy="3847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59" name="Grid" hidden="1">
            <a:extLst>
              <a:ext uri="{FF2B5EF4-FFF2-40B4-BE49-F238E27FC236}">
                <a16:creationId xmlns:a16="http://schemas.microsoft.com/office/drawing/2014/main" id="{D35250B8-D61E-4F1A-9ACD-6E1BB958B78E}"/>
              </a:ext>
            </a:extLst>
          </p:cNvPr>
          <p:cNvGrpSpPr/>
          <p:nvPr userDrawn="1"/>
        </p:nvGrpSpPr>
        <p:grpSpPr>
          <a:xfrm>
            <a:off x="0" y="0"/>
            <a:ext cx="12190476" cy="6858000"/>
            <a:chOff x="0" y="0"/>
            <a:chExt cx="12190476" cy="6858000"/>
          </a:xfrm>
        </p:grpSpPr>
        <p:sp>
          <p:nvSpPr>
            <p:cNvPr id="60" name="slide margin">
              <a:extLst>
                <a:ext uri="{FF2B5EF4-FFF2-40B4-BE49-F238E27FC236}">
                  <a16:creationId xmlns:a16="http://schemas.microsoft.com/office/drawing/2014/main" id="{B96EBE04-E01D-4922-8601-F1AD43DC4DA0}"/>
                </a:ext>
              </a:extLst>
            </p:cNvPr>
            <p:cNvSpPr/>
            <p:nvPr/>
          </p:nvSpPr>
          <p:spPr bwMode="inv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CA037B0-2A91-4357-A969-80F65F949266}"/>
                </a:ext>
              </a:extLst>
            </p:cNvPr>
            <p:cNvCxnSpPr/>
            <p:nvPr/>
          </p:nvCxnSpPr>
          <p:spPr bwMode="inv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1BD7C67-EF90-4AA0-BA50-51299E7EEE4C}"/>
                </a:ext>
              </a:extLst>
            </p:cNvPr>
            <p:cNvCxnSpPr/>
            <p:nvPr/>
          </p:nvCxnSpPr>
          <p:spPr bwMode="inv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719564A-5227-44A7-ABC0-4C6BBC1E2D6F}"/>
                </a:ext>
              </a:extLst>
            </p:cNvPr>
            <p:cNvCxnSpPr/>
            <p:nvPr/>
          </p:nvCxnSpPr>
          <p:spPr bwMode="inv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FD85D0C-74E8-4603-86B8-FCC481122CE8}"/>
                </a:ext>
              </a:extLst>
            </p:cNvPr>
            <p:cNvCxnSpPr/>
            <p:nvPr/>
          </p:nvCxnSpPr>
          <p:spPr bwMode="inv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F8BF8BD-68B4-4717-8162-382FFCC9BC9A}"/>
                </a:ext>
              </a:extLst>
            </p:cNvPr>
            <p:cNvCxnSpPr/>
            <p:nvPr/>
          </p:nvCxnSpPr>
          <p:spPr bwMode="inv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9DB0B65-FCD8-4DD7-833A-DEED6A420E2A}"/>
                </a:ext>
              </a:extLst>
            </p:cNvPr>
            <p:cNvCxnSpPr/>
            <p:nvPr/>
          </p:nvCxnSpPr>
          <p:spPr bwMode="inv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18151F3-D51F-4302-95BF-AE8E806F628D}"/>
                </a:ext>
              </a:extLst>
            </p:cNvPr>
            <p:cNvCxnSpPr/>
            <p:nvPr/>
          </p:nvCxnSpPr>
          <p:spPr bwMode="inv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5A6B330-5ACC-486B-8131-B7F5407825B2}"/>
                </a:ext>
              </a:extLst>
            </p:cNvPr>
            <p:cNvCxnSpPr/>
            <p:nvPr/>
          </p:nvCxnSpPr>
          <p:spPr bwMode="inv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A5DE7AD-CCFE-4A85-9421-C7CEA9F80DEC}"/>
                </a:ext>
              </a:extLst>
            </p:cNvPr>
            <p:cNvCxnSpPr/>
            <p:nvPr/>
          </p:nvCxnSpPr>
          <p:spPr bwMode="inv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E2A9A81-75D1-41A9-9821-54FC36E753C1}"/>
                </a:ext>
              </a:extLst>
            </p:cNvPr>
            <p:cNvCxnSpPr/>
            <p:nvPr/>
          </p:nvCxnSpPr>
          <p:spPr bwMode="inv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6FE52AA-2DD1-4D00-A984-41CDC38B2D7F}"/>
                </a:ext>
              </a:extLst>
            </p:cNvPr>
            <p:cNvCxnSpPr/>
            <p:nvPr/>
          </p:nvCxnSpPr>
          <p:spPr bwMode="inv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5C9FC50-7177-43E6-9E56-DC9A2E6B7E6E}"/>
                </a:ext>
              </a:extLst>
            </p:cNvPr>
            <p:cNvCxnSpPr/>
            <p:nvPr/>
          </p:nvCxnSpPr>
          <p:spPr bwMode="inv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C97F85A-62E2-4591-B8D0-4F068B177B5D}"/>
                </a:ext>
              </a:extLst>
            </p:cNvPr>
            <p:cNvSpPr/>
            <p:nvPr/>
          </p:nvSpPr>
          <p:spPr bwMode="inv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F4B967A-CF91-473D-8A35-2BE771F9F590}"/>
                </a:ext>
              </a:extLst>
            </p:cNvPr>
            <p:cNvSpPr/>
            <p:nvPr/>
          </p:nvSpPr>
          <p:spPr bwMode="inv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AC41621-77EA-4492-8E68-0BE34108294A}"/>
                </a:ext>
              </a:extLst>
            </p:cNvPr>
            <p:cNvSpPr/>
            <p:nvPr/>
          </p:nvSpPr>
          <p:spPr bwMode="inv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1A06AD2-A9EA-45D9-B15C-089884A54107}"/>
                </a:ext>
              </a:extLst>
            </p:cNvPr>
            <p:cNvSpPr/>
            <p:nvPr/>
          </p:nvSpPr>
          <p:spPr bwMode="inv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A7B39CC-379F-4224-9E59-81B1690088A0}"/>
                </a:ext>
              </a:extLst>
            </p:cNvPr>
            <p:cNvSpPr/>
            <p:nvPr/>
          </p:nvSpPr>
          <p:spPr bwMode="inv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8002ACB-1459-4214-B28A-B38E8A1FF8A6}"/>
                </a:ext>
              </a:extLst>
            </p:cNvPr>
            <p:cNvSpPr/>
            <p:nvPr/>
          </p:nvSpPr>
          <p:spPr bwMode="inv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1D59E94-AA3C-4DE0-8345-20C71667A205}"/>
                </a:ext>
              </a:extLst>
            </p:cNvPr>
            <p:cNvSpPr/>
            <p:nvPr/>
          </p:nvSpPr>
          <p:spPr bwMode="inv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805F09B-786C-43E4-8288-B1AAF94C8ADE}"/>
                </a:ext>
              </a:extLst>
            </p:cNvPr>
            <p:cNvSpPr/>
            <p:nvPr/>
          </p:nvSpPr>
          <p:spPr bwMode="inv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FB23B6E-567C-4896-8B32-DA4C452B4AE7}"/>
                </a:ext>
              </a:extLst>
            </p:cNvPr>
            <p:cNvSpPr/>
            <p:nvPr/>
          </p:nvSpPr>
          <p:spPr bwMode="inv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92231-972E-4476-BAF2-761E10463BA8}"/>
                </a:ext>
              </a:extLst>
            </p:cNvPr>
            <p:cNvSpPr/>
            <p:nvPr/>
          </p:nvSpPr>
          <p:spPr bwMode="inv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08370B7-3D11-4F78-B977-D8F0DE2694ED}"/>
                </a:ext>
              </a:extLst>
            </p:cNvPr>
            <p:cNvSpPr/>
            <p:nvPr/>
          </p:nvSpPr>
          <p:spPr bwMode="inv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11EA99D-D15D-43C2-BF4E-36554B346AB6}"/>
                </a:ext>
              </a:extLst>
            </p:cNvPr>
            <p:cNvSpPr/>
            <p:nvPr/>
          </p:nvSpPr>
          <p:spPr bwMode="inv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A72B2F6-0AFF-4E6E-AFFF-60767DB3FA63}"/>
                </a:ext>
              </a:extLst>
            </p:cNvPr>
            <p:cNvSpPr/>
            <p:nvPr/>
          </p:nvSpPr>
          <p:spPr bwMode="inv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68F8E74-3AE4-4AF9-9F36-63344C9076D2}"/>
                </a:ext>
              </a:extLst>
            </p:cNvPr>
            <p:cNvSpPr/>
            <p:nvPr/>
          </p:nvSpPr>
          <p:spPr bwMode="inv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1D5F169-E1D4-48A3-AE5B-F5F1BEF2E7CF}"/>
                </a:ext>
              </a:extLst>
            </p:cNvPr>
            <p:cNvSpPr/>
            <p:nvPr userDrawn="1"/>
          </p:nvSpPr>
          <p:spPr bwMode="inv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230F928-F9B2-4955-9800-74DE09DCE6F2}"/>
                </a:ext>
              </a:extLst>
            </p:cNvPr>
            <p:cNvSpPr/>
            <p:nvPr userDrawn="1"/>
          </p:nvSpPr>
          <p:spPr bwMode="inv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7C829A9-6808-4531-8C12-A84988E6DEE1}"/>
                </a:ext>
              </a:extLst>
            </p:cNvPr>
            <p:cNvSpPr/>
            <p:nvPr userDrawn="1"/>
          </p:nvSpPr>
          <p:spPr bwMode="inv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FA5964C-E9C5-4C2F-BD6E-47BAFB5B6D17}"/>
                </a:ext>
              </a:extLst>
            </p:cNvPr>
            <p:cNvSpPr/>
            <p:nvPr userDrawn="1"/>
          </p:nvSpPr>
          <p:spPr bwMode="inv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C168D8D-76CE-4BE5-BE95-79B96300EA3F}"/>
                </a:ext>
              </a:extLst>
            </p:cNvPr>
            <p:cNvSpPr/>
            <p:nvPr userDrawn="1"/>
          </p:nvSpPr>
          <p:spPr bwMode="inv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749465C-813A-45F9-8C3E-5D06C8584929}"/>
                </a:ext>
              </a:extLst>
            </p:cNvPr>
            <p:cNvSpPr/>
            <p:nvPr userDrawn="1"/>
          </p:nvSpPr>
          <p:spPr bwMode="inv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3894C26-2473-4C24-B082-48DD1E92241C}"/>
                </a:ext>
              </a:extLst>
            </p:cNvPr>
            <p:cNvSpPr/>
            <p:nvPr userDrawn="1"/>
          </p:nvSpPr>
          <p:spPr bwMode="inv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FDA0320-8435-46CA-B1B3-5203F54A419F}"/>
                </a:ext>
              </a:extLst>
            </p:cNvPr>
            <p:cNvSpPr/>
            <p:nvPr userDrawn="1"/>
          </p:nvSpPr>
          <p:spPr bwMode="inv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42721E4-5D12-459C-AC2E-7CE148AF9062}"/>
                </a:ext>
              </a:extLst>
            </p:cNvPr>
            <p:cNvSpPr/>
            <p:nvPr userDrawn="1"/>
          </p:nvSpPr>
          <p:spPr bwMode="inv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BF7D46B-3779-49D0-BCB4-F2DCE091958D}"/>
                </a:ext>
              </a:extLst>
            </p:cNvPr>
            <p:cNvSpPr/>
            <p:nvPr userDrawn="1"/>
          </p:nvSpPr>
          <p:spPr bwMode="inv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4464F0-BD7F-4488-85F0-EC20C24BECAA}"/>
                </a:ext>
              </a:extLst>
            </p:cNvPr>
            <p:cNvSpPr/>
            <p:nvPr userDrawn="1"/>
          </p:nvSpPr>
          <p:spPr bwMode="inv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2B54541-0CDD-4724-8101-AABFF1207033}"/>
                </a:ext>
              </a:extLst>
            </p:cNvPr>
            <p:cNvCxnSpPr/>
            <p:nvPr userDrawn="1"/>
          </p:nvCxnSpPr>
          <p:spPr bwMode="inv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45070398-8D55-4EE2-8CA4-47428E2AF03F}"/>
                </a:ext>
              </a:extLst>
            </p:cNvPr>
            <p:cNvCxnSpPr/>
            <p:nvPr userDrawn="1"/>
          </p:nvCxnSpPr>
          <p:spPr bwMode="inv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42166891-56D0-4EBC-B681-501401DEF9D4}"/>
                </a:ext>
              </a:extLst>
            </p:cNvPr>
            <p:cNvCxnSpPr/>
            <p:nvPr userDrawn="1"/>
          </p:nvCxnSpPr>
          <p:spPr bwMode="inv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C13A87E3-D106-41FF-A8CD-C27DABF0103D}"/>
                </a:ext>
              </a:extLst>
            </p:cNvPr>
            <p:cNvCxnSpPr/>
            <p:nvPr userDrawn="1"/>
          </p:nvCxnSpPr>
          <p:spPr bwMode="inv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164477D-838D-4C70-ADD7-37AD79A844AA}"/>
                </a:ext>
              </a:extLst>
            </p:cNvPr>
            <p:cNvCxnSpPr/>
            <p:nvPr userDrawn="1"/>
          </p:nvCxnSpPr>
          <p:spPr bwMode="inv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2B193C0-8980-4BB2-8E91-7A1C9ABE0B6C}"/>
                </a:ext>
              </a:extLst>
            </p:cNvPr>
            <p:cNvCxnSpPr/>
            <p:nvPr userDrawn="1"/>
          </p:nvCxnSpPr>
          <p:spPr bwMode="inv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1A94AAA-1D98-4233-842E-2A2F52812358}"/>
                </a:ext>
              </a:extLst>
            </p:cNvPr>
            <p:cNvCxnSpPr/>
            <p:nvPr userDrawn="1"/>
          </p:nvCxnSpPr>
          <p:spPr bwMode="inv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21F2B43-A2DC-42F4-8EA4-A8A4DA6D6FA7}"/>
                </a:ext>
              </a:extLst>
            </p:cNvPr>
            <p:cNvCxnSpPr/>
            <p:nvPr userDrawn="1"/>
          </p:nvCxnSpPr>
          <p:spPr bwMode="inv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60F0923-6896-405D-AD16-F097448F3E3D}"/>
                </a:ext>
              </a:extLst>
            </p:cNvPr>
            <p:cNvCxnSpPr/>
            <p:nvPr userDrawn="1"/>
          </p:nvCxnSpPr>
          <p:spPr bwMode="inv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C70D5B1-47D7-451F-B83A-973A26731A22}"/>
                </a:ext>
              </a:extLst>
            </p:cNvPr>
            <p:cNvCxnSpPr/>
            <p:nvPr userDrawn="1"/>
          </p:nvCxnSpPr>
          <p:spPr bwMode="inv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3FD9A464-81FE-4829-A1C5-5CCEE42448B3}"/>
                </a:ext>
              </a:extLst>
            </p:cNvPr>
            <p:cNvCxnSpPr/>
            <p:nvPr userDrawn="1"/>
          </p:nvCxnSpPr>
          <p:spPr bwMode="inv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8F55CAB0-53A2-417F-9F66-C0437933E98B}"/>
                </a:ext>
              </a:extLst>
            </p:cNvPr>
            <p:cNvCxnSpPr/>
            <p:nvPr userDrawn="1"/>
          </p:nvCxnSpPr>
          <p:spPr bwMode="inv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547EE77-7495-47CB-BEC9-D5C742DF2B2C}"/>
                </a:ext>
              </a:extLst>
            </p:cNvPr>
            <p:cNvCxnSpPr/>
            <p:nvPr userDrawn="1"/>
          </p:nvCxnSpPr>
          <p:spPr bwMode="inv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A942184-696A-4A78-BB9D-3D619B990987}"/>
                </a:ext>
              </a:extLst>
            </p:cNvPr>
            <p:cNvCxnSpPr/>
            <p:nvPr userDrawn="1"/>
          </p:nvCxnSpPr>
          <p:spPr bwMode="inv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1B5F4EE6-4D4C-4488-80DE-36C83D540765}"/>
                </a:ext>
              </a:extLst>
            </p:cNvPr>
            <p:cNvCxnSpPr/>
            <p:nvPr userDrawn="1"/>
          </p:nvCxnSpPr>
          <p:spPr bwMode="inv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D3A42E3-1ED2-4BBE-8B0B-CEA491522F0A}"/>
                </a:ext>
              </a:extLst>
            </p:cNvPr>
            <p:cNvCxnSpPr/>
            <p:nvPr userDrawn="1"/>
          </p:nvCxnSpPr>
          <p:spPr bwMode="inv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4162AD8-9037-4220-B19F-7B3A0F44E941}"/>
                </a:ext>
              </a:extLst>
            </p:cNvPr>
            <p:cNvCxnSpPr/>
            <p:nvPr userDrawn="1"/>
          </p:nvCxnSpPr>
          <p:spPr bwMode="inv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C20FB70-03E4-4D7E-BA41-546EAAB33089}"/>
                </a:ext>
              </a:extLst>
            </p:cNvPr>
            <p:cNvCxnSpPr/>
            <p:nvPr userDrawn="1"/>
          </p:nvCxnSpPr>
          <p:spPr bwMode="inv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84D3C92-FDAE-47DB-9457-A9B216922E98}"/>
                </a:ext>
              </a:extLst>
            </p:cNvPr>
            <p:cNvCxnSpPr/>
            <p:nvPr userDrawn="1"/>
          </p:nvCxnSpPr>
          <p:spPr bwMode="inv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5DF0860-265F-4ABC-9F65-0C1D385DAA19}"/>
                </a:ext>
              </a:extLst>
            </p:cNvPr>
            <p:cNvCxnSpPr/>
            <p:nvPr userDrawn="1"/>
          </p:nvCxnSpPr>
          <p:spPr bwMode="inv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878D1D5-E6E5-4FA6-AF6E-95E8AF796777}"/>
                </a:ext>
              </a:extLst>
            </p:cNvPr>
            <p:cNvCxnSpPr/>
            <p:nvPr userDrawn="1"/>
          </p:nvCxnSpPr>
          <p:spPr bwMode="inv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11FF29A-4B39-4335-9BD5-ED902309BF79}"/>
                </a:ext>
              </a:extLst>
            </p:cNvPr>
            <p:cNvCxnSpPr/>
            <p:nvPr userDrawn="1"/>
          </p:nvCxnSpPr>
          <p:spPr bwMode="inv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3A82A803-5E70-4523-9F20-67F308765C7E}"/>
                </a:ext>
              </a:extLst>
            </p:cNvPr>
            <p:cNvCxnSpPr/>
            <p:nvPr userDrawn="1"/>
          </p:nvCxnSpPr>
          <p:spPr bwMode="inv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B4208CB2-5882-4416-87C9-284BDAF3367A}"/>
                </a:ext>
              </a:extLst>
            </p:cNvPr>
            <p:cNvCxnSpPr/>
            <p:nvPr userDrawn="1"/>
          </p:nvCxnSpPr>
          <p:spPr bwMode="inv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D4116CD-6422-4E26-9703-D3F7C10FCD56}"/>
                </a:ext>
              </a:extLst>
            </p:cNvPr>
            <p:cNvCxnSpPr/>
            <p:nvPr userDrawn="1"/>
          </p:nvCxnSpPr>
          <p:spPr bwMode="inv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1AB3A35-E2FF-4178-896B-F08E77092825}"/>
                </a:ext>
              </a:extLst>
            </p:cNvPr>
            <p:cNvCxnSpPr/>
            <p:nvPr userDrawn="1"/>
          </p:nvCxnSpPr>
          <p:spPr bwMode="inv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179C539-DD6F-48AA-8F80-27BC682014AF}"/>
                </a:ext>
              </a:extLst>
            </p:cNvPr>
            <p:cNvCxnSpPr/>
            <p:nvPr userDrawn="1"/>
          </p:nvCxnSpPr>
          <p:spPr bwMode="inv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784004E-3271-4D1C-B1EA-CA1E334E0D03}"/>
                </a:ext>
              </a:extLst>
            </p:cNvPr>
            <p:cNvCxnSpPr/>
            <p:nvPr userDrawn="1"/>
          </p:nvCxnSpPr>
          <p:spPr bwMode="inv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3657725E-FBF6-491D-9BA1-E6A9727F4F2D}"/>
                </a:ext>
              </a:extLst>
            </p:cNvPr>
            <p:cNvCxnSpPr/>
            <p:nvPr userDrawn="1"/>
          </p:nvCxnSpPr>
          <p:spPr bwMode="inv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31244567-76A7-47AF-9353-403D05D533F0}"/>
                </a:ext>
              </a:extLst>
            </p:cNvPr>
            <p:cNvCxnSpPr/>
            <p:nvPr userDrawn="1"/>
          </p:nvCxnSpPr>
          <p:spPr bwMode="inv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EEC47A2A-ED3B-4AD0-ACD5-F8ED92644229}"/>
                </a:ext>
              </a:extLst>
            </p:cNvPr>
            <p:cNvCxnSpPr/>
            <p:nvPr userDrawn="1"/>
          </p:nvCxnSpPr>
          <p:spPr bwMode="inv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F3E01E5-F569-4020-BCB0-083537701AB0}"/>
                </a:ext>
              </a:extLst>
            </p:cNvPr>
            <p:cNvCxnSpPr/>
            <p:nvPr userDrawn="1"/>
          </p:nvCxnSpPr>
          <p:spPr bwMode="inv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1121A42-5912-44C8-B9A3-FDEC8EA70284}"/>
                </a:ext>
              </a:extLst>
            </p:cNvPr>
            <p:cNvCxnSpPr/>
            <p:nvPr userDrawn="1"/>
          </p:nvCxnSpPr>
          <p:spPr bwMode="inv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59B1DE7-25C8-4743-8284-FA656D339F55}"/>
                </a:ext>
              </a:extLst>
            </p:cNvPr>
            <p:cNvCxnSpPr/>
            <p:nvPr userDrawn="1"/>
          </p:nvCxnSpPr>
          <p:spPr bwMode="inv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26249F1-59FB-44FC-8AF9-D7F90AFBEE2C}"/>
                </a:ext>
              </a:extLst>
            </p:cNvPr>
            <p:cNvCxnSpPr/>
            <p:nvPr userDrawn="1"/>
          </p:nvCxnSpPr>
          <p:spPr bwMode="inv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6D42779-D977-4405-A149-D8DE5B52134A}"/>
                </a:ext>
              </a:extLst>
            </p:cNvPr>
            <p:cNvCxnSpPr/>
            <p:nvPr userDrawn="1"/>
          </p:nvCxnSpPr>
          <p:spPr bwMode="inv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7EE8A2F-6AD9-4AE7-B04B-7892891F84AC}"/>
                </a:ext>
              </a:extLst>
            </p:cNvPr>
            <p:cNvCxnSpPr/>
            <p:nvPr userDrawn="1"/>
          </p:nvCxnSpPr>
          <p:spPr bwMode="inv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8F4A59A-16C3-4C3A-AB79-FE22721EA641}"/>
                </a:ext>
              </a:extLst>
            </p:cNvPr>
            <p:cNvCxnSpPr/>
            <p:nvPr userDrawn="1"/>
          </p:nvCxnSpPr>
          <p:spPr bwMode="inv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5CA3A6CC-1A49-42F6-A318-99D9224BDC91}"/>
                </a:ext>
              </a:extLst>
            </p:cNvPr>
            <p:cNvCxnSpPr/>
            <p:nvPr userDrawn="1"/>
          </p:nvCxnSpPr>
          <p:spPr bwMode="inv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DC3484E-5EF8-49C4-B1F6-75C854D50C80}"/>
                </a:ext>
              </a:extLst>
            </p:cNvPr>
            <p:cNvCxnSpPr/>
            <p:nvPr userDrawn="1"/>
          </p:nvCxnSpPr>
          <p:spPr bwMode="inv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3461A54-E77E-414D-B7E0-7364070D9566}"/>
                </a:ext>
              </a:extLst>
            </p:cNvPr>
            <p:cNvCxnSpPr/>
            <p:nvPr userDrawn="1"/>
          </p:nvCxnSpPr>
          <p:spPr bwMode="inv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C48517-171B-43FD-A41C-58C9B531BDB5}"/>
                </a:ext>
              </a:extLst>
            </p:cNvPr>
            <p:cNvCxnSpPr/>
            <p:nvPr userDrawn="1"/>
          </p:nvCxnSpPr>
          <p:spPr bwMode="inv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F429932A-1238-48FC-B171-20A3AA531D40}"/>
                </a:ext>
              </a:extLst>
            </p:cNvPr>
            <p:cNvCxnSpPr/>
            <p:nvPr userDrawn="1"/>
          </p:nvCxnSpPr>
          <p:spPr bwMode="inv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BED7651-AF04-41D4-9476-5A43476D85BB}"/>
                </a:ext>
              </a:extLst>
            </p:cNvPr>
            <p:cNvCxnSpPr/>
            <p:nvPr userDrawn="1"/>
          </p:nvCxnSpPr>
          <p:spPr bwMode="inv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main body box">
              <a:extLst>
                <a:ext uri="{FF2B5EF4-FFF2-40B4-BE49-F238E27FC236}">
                  <a16:creationId xmlns:a16="http://schemas.microsoft.com/office/drawing/2014/main" id="{100DE417-9DB9-4840-8370-B716FFA27760}"/>
                </a:ext>
              </a:extLst>
            </p:cNvPr>
            <p:cNvSpPr/>
            <p:nvPr userDrawn="1"/>
          </p:nvSpPr>
          <p:spPr bwMode="invGray">
            <a:xfrm>
              <a:off x="554736" y="1709928"/>
              <a:ext cx="11082528" cy="4507992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23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93A1E2B-8C80-482F-83BE-384344D09839}"/>
                </a:ext>
              </a:extLst>
            </p:cNvPr>
            <p:cNvCxnSpPr/>
            <p:nvPr userDrawn="1"/>
          </p:nvCxnSpPr>
          <p:spPr bwMode="invGray">
            <a:xfrm>
              <a:off x="554736" y="2177796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BEAB22C5-0A46-4041-9158-6DC76EA2F350}"/>
                </a:ext>
              </a:extLst>
            </p:cNvPr>
            <p:cNvCxnSpPr/>
            <p:nvPr userDrawn="1"/>
          </p:nvCxnSpPr>
          <p:spPr bwMode="invGray">
            <a:xfrm>
              <a:off x="554736" y="1711453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4" name="Sticker" hidden="1">
            <a:extLst>
              <a:ext uri="{FF2B5EF4-FFF2-40B4-BE49-F238E27FC236}">
                <a16:creationId xmlns:a16="http://schemas.microsoft.com/office/drawing/2014/main" id="{F9BB011A-568C-4B05-AE57-EB000B2FD8BB}"/>
              </a:ext>
            </a:extLst>
          </p:cNvPr>
          <p:cNvSpPr txBox="1"/>
          <p:nvPr userDrawn="1"/>
        </p:nvSpPr>
        <p:spPr>
          <a:xfrm>
            <a:off x="554736" y="1289273"/>
            <a:ext cx="450444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lvl="0"/>
            <a:r>
              <a:rPr lang="en-US"/>
              <a:t>STICKER</a:t>
            </a:r>
          </a:p>
        </p:txBody>
      </p:sp>
      <p:sp>
        <p:nvSpPr>
          <p:cNvPr id="169" name="ACET" hidden="1">
            <a:extLst>
              <a:ext uri="{FF2B5EF4-FFF2-40B4-BE49-F238E27FC236}">
                <a16:creationId xmlns:a16="http://schemas.microsoft.com/office/drawing/2014/main" id="{62CF7362-20CB-4908-AFFE-D4E2B9A5DF3B}"/>
              </a:ext>
            </a:extLst>
          </p:cNvPr>
          <p:cNvSpPr txBox="1"/>
          <p:nvPr userDrawn="1">
            <p:custDataLst>
              <p:tags r:id="rId22"/>
            </p:custDataLst>
          </p:nvPr>
        </p:nvSpPr>
        <p:spPr>
          <a:xfrm>
            <a:off x="5987738" y="2170800"/>
            <a:ext cx="3049253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/>
            <a:r>
              <a:rPr lang="en-US"/>
              <a:t>Above Chart Exhibit Title</a:t>
            </a:r>
          </a:p>
          <a:p>
            <a:pPr lvl="0"/>
            <a:r>
              <a:rPr lang="en-US" b="0"/>
              <a:t>Unit of Measure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F3293-4EFE-461D-940D-7EE66BAE3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736" y="2170800"/>
            <a:ext cx="2484655" cy="16312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70" name="LegendLines" hidden="1">
            <a:extLst>
              <a:ext uri="{FF2B5EF4-FFF2-40B4-BE49-F238E27FC236}">
                <a16:creationId xmlns:a16="http://schemas.microsoft.com/office/drawing/2014/main" id="{CDC774DC-ADAF-4EA8-AE03-68E78FC8E8A0}"/>
              </a:ext>
            </a:extLst>
          </p:cNvPr>
          <p:cNvGrpSpPr/>
          <p:nvPr userDrawn="1"/>
        </p:nvGrpSpPr>
        <p:grpSpPr>
          <a:xfrm>
            <a:off x="10317304" y="3150223"/>
            <a:ext cx="1319960" cy="958286"/>
            <a:chOff x="10162879" y="3243772"/>
            <a:chExt cx="1319960" cy="958286"/>
          </a:xfrm>
        </p:grpSpPr>
        <p:sp>
          <p:nvSpPr>
            <p:cNvPr id="171" name="Legend1" hidden="1">
              <a:extLst>
                <a:ext uri="{FF2B5EF4-FFF2-40B4-BE49-F238E27FC236}">
                  <a16:creationId xmlns:a16="http://schemas.microsoft.com/office/drawing/2014/main" id="{A59C0345-E31A-4300-A914-6856E161CF52}"/>
                </a:ext>
              </a:extLst>
            </p:cNvPr>
            <p:cNvSpPr txBox="1"/>
            <p:nvPr/>
          </p:nvSpPr>
          <p:spPr>
            <a:xfrm>
              <a:off x="10886522" y="3243772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172" name="Legend2" hidden="1">
              <a:extLst>
                <a:ext uri="{FF2B5EF4-FFF2-40B4-BE49-F238E27FC236}">
                  <a16:creationId xmlns:a16="http://schemas.microsoft.com/office/drawing/2014/main" id="{02051C6A-BB8F-4D7F-A08B-1356915ED58F}"/>
                </a:ext>
              </a:extLst>
            </p:cNvPr>
            <p:cNvSpPr txBox="1"/>
            <p:nvPr/>
          </p:nvSpPr>
          <p:spPr>
            <a:xfrm>
              <a:off x="10886522" y="3615193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173" name="Legend3" hidden="1">
              <a:extLst>
                <a:ext uri="{FF2B5EF4-FFF2-40B4-BE49-F238E27FC236}">
                  <a16:creationId xmlns:a16="http://schemas.microsoft.com/office/drawing/2014/main" id="{7F6847D9-6950-41BB-ADD0-E2651CF82637}"/>
                </a:ext>
              </a:extLst>
            </p:cNvPr>
            <p:cNvSpPr txBox="1"/>
            <p:nvPr/>
          </p:nvSpPr>
          <p:spPr>
            <a:xfrm>
              <a:off x="10886522" y="3986614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174" name="LineLegend3" hidden="1">
              <a:extLst>
                <a:ext uri="{FF2B5EF4-FFF2-40B4-BE49-F238E27FC236}">
                  <a16:creationId xmlns:a16="http://schemas.microsoft.com/office/drawing/2014/main" id="{AD480E1A-091A-4A25-B2C7-618F419C58C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409278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 baseline="0">
                <a:ea typeface="+mn-ea"/>
              </a:endParaRPr>
            </a:p>
          </p:txBody>
        </p:sp>
        <p:sp>
          <p:nvSpPr>
            <p:cNvPr id="175" name="LineLegend2" hidden="1">
              <a:extLst>
                <a:ext uri="{FF2B5EF4-FFF2-40B4-BE49-F238E27FC236}">
                  <a16:creationId xmlns:a16="http://schemas.microsoft.com/office/drawing/2014/main" id="{A991864C-7541-4087-9ADB-E438131E4FE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71942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 baseline="0">
                <a:ea typeface="+mn-ea"/>
              </a:endParaRPr>
            </a:p>
          </p:txBody>
        </p:sp>
        <p:sp>
          <p:nvSpPr>
            <p:cNvPr id="176" name="LineLegend1" hidden="1">
              <a:extLst>
                <a:ext uri="{FF2B5EF4-FFF2-40B4-BE49-F238E27FC236}">
                  <a16:creationId xmlns:a16="http://schemas.microsoft.com/office/drawing/2014/main" id="{3F6EBF27-DF01-4FC5-99BB-8C2A151880B5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35149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 baseline="0">
                <a:ea typeface="+mn-ea"/>
              </a:endParaRPr>
            </a:p>
          </p:txBody>
        </p:sp>
      </p:grpSp>
      <p:grpSp>
        <p:nvGrpSpPr>
          <p:cNvPr id="177" name="LegendMoons" hidden="1">
            <a:extLst>
              <a:ext uri="{FF2B5EF4-FFF2-40B4-BE49-F238E27FC236}">
                <a16:creationId xmlns:a16="http://schemas.microsoft.com/office/drawing/2014/main" id="{E11C3732-424C-4996-BF7B-0EFFE2ECFA20}"/>
              </a:ext>
            </a:extLst>
          </p:cNvPr>
          <p:cNvGrpSpPr/>
          <p:nvPr userDrawn="1"/>
        </p:nvGrpSpPr>
        <p:grpSpPr>
          <a:xfrm>
            <a:off x="10688315" y="1145373"/>
            <a:ext cx="948949" cy="1731859"/>
            <a:chOff x="7723680" y="1702457"/>
            <a:chExt cx="948949" cy="1731859"/>
          </a:xfrm>
        </p:grpSpPr>
        <p:sp>
          <p:nvSpPr>
            <p:cNvPr id="178" name="Legend1" hidden="1">
              <a:extLst>
                <a:ext uri="{FF2B5EF4-FFF2-40B4-BE49-F238E27FC236}">
                  <a16:creationId xmlns:a16="http://schemas.microsoft.com/office/drawing/2014/main" id="{FDD091ED-C587-445D-B1CB-A769F0C153B2}"/>
                </a:ext>
              </a:extLst>
            </p:cNvPr>
            <p:cNvSpPr txBox="1"/>
            <p:nvPr/>
          </p:nvSpPr>
          <p:spPr>
            <a:xfrm>
              <a:off x="8076312" y="1709816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186" name="Legend2" hidden="1">
              <a:extLst>
                <a:ext uri="{FF2B5EF4-FFF2-40B4-BE49-F238E27FC236}">
                  <a16:creationId xmlns:a16="http://schemas.microsoft.com/office/drawing/2014/main" id="{36404BCE-3DFC-4055-A4BD-91FF26F457C3}"/>
                </a:ext>
              </a:extLst>
            </p:cNvPr>
            <p:cNvSpPr txBox="1"/>
            <p:nvPr/>
          </p:nvSpPr>
          <p:spPr>
            <a:xfrm>
              <a:off x="8076312" y="2085275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198" name="Legend3" hidden="1">
              <a:extLst>
                <a:ext uri="{FF2B5EF4-FFF2-40B4-BE49-F238E27FC236}">
                  <a16:creationId xmlns:a16="http://schemas.microsoft.com/office/drawing/2014/main" id="{02597532-DF1C-4C2A-BC97-1722524BCA02}"/>
                </a:ext>
              </a:extLst>
            </p:cNvPr>
            <p:cNvSpPr txBox="1"/>
            <p:nvPr/>
          </p:nvSpPr>
          <p:spPr>
            <a:xfrm>
              <a:off x="8076312" y="2460734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199" name="Legend4" hidden="1">
              <a:extLst>
                <a:ext uri="{FF2B5EF4-FFF2-40B4-BE49-F238E27FC236}">
                  <a16:creationId xmlns:a16="http://schemas.microsoft.com/office/drawing/2014/main" id="{805D6125-B61C-4736-9254-2286DD4969D8}"/>
                </a:ext>
              </a:extLst>
            </p:cNvPr>
            <p:cNvSpPr txBox="1"/>
            <p:nvPr/>
          </p:nvSpPr>
          <p:spPr>
            <a:xfrm>
              <a:off x="8076312" y="2836193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200" name="Legend5" hidden="1">
              <a:extLst>
                <a:ext uri="{FF2B5EF4-FFF2-40B4-BE49-F238E27FC236}">
                  <a16:creationId xmlns:a16="http://schemas.microsoft.com/office/drawing/2014/main" id="{7165BDCB-428C-49EC-BE43-BE0C07D8B0E4}"/>
                </a:ext>
              </a:extLst>
            </p:cNvPr>
            <p:cNvSpPr txBox="1"/>
            <p:nvPr/>
          </p:nvSpPr>
          <p:spPr>
            <a:xfrm>
              <a:off x="8076312" y="3211654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grpSp>
          <p:nvGrpSpPr>
            <p:cNvPr id="201" name="MoonLegend1" hidden="1">
              <a:extLst>
                <a:ext uri="{FF2B5EF4-FFF2-40B4-BE49-F238E27FC236}">
                  <a16:creationId xmlns:a16="http://schemas.microsoft.com/office/drawing/2014/main" id="{B9872441-EB69-4FBC-BE00-083D438EF8D6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4" name="Oval 213" hidden="1">
                <a:extLst>
                  <a:ext uri="{FF2B5EF4-FFF2-40B4-BE49-F238E27FC236}">
                    <a16:creationId xmlns:a16="http://schemas.microsoft.com/office/drawing/2014/main" id="{D91216BA-5A83-4B82-9DF3-E2C479BAB801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Arc 214" hidden="1">
                <a:extLst>
                  <a:ext uri="{FF2B5EF4-FFF2-40B4-BE49-F238E27FC236}">
                    <a16:creationId xmlns:a16="http://schemas.microsoft.com/office/drawing/2014/main" id="{212818FA-4939-48BA-BA9B-49D911FDB3D0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02" name="MoonLegend2" hidden="1">
              <a:extLst>
                <a:ext uri="{FF2B5EF4-FFF2-40B4-BE49-F238E27FC236}">
                  <a16:creationId xmlns:a16="http://schemas.microsoft.com/office/drawing/2014/main" id="{77D9A306-C6FE-4D2F-A26A-93904F22B1D1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2" name="Oval 211" hidden="1">
                <a:extLst>
                  <a:ext uri="{FF2B5EF4-FFF2-40B4-BE49-F238E27FC236}">
                    <a16:creationId xmlns:a16="http://schemas.microsoft.com/office/drawing/2014/main" id="{B480E89D-ECAA-4AC9-85E9-3B15310036FE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Arc 212" hidden="1">
                <a:extLst>
                  <a:ext uri="{FF2B5EF4-FFF2-40B4-BE49-F238E27FC236}">
                    <a16:creationId xmlns:a16="http://schemas.microsoft.com/office/drawing/2014/main" id="{3AC6E550-C664-445C-A180-45AB775FEC23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03" name="MoonLegend3" hidden="1">
              <a:extLst>
                <a:ext uri="{FF2B5EF4-FFF2-40B4-BE49-F238E27FC236}">
                  <a16:creationId xmlns:a16="http://schemas.microsoft.com/office/drawing/2014/main" id="{638A8399-190A-4D0F-AC45-240FF3FA2EF5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0" name="Oval 209" hidden="1">
                <a:extLst>
                  <a:ext uri="{FF2B5EF4-FFF2-40B4-BE49-F238E27FC236}">
                    <a16:creationId xmlns:a16="http://schemas.microsoft.com/office/drawing/2014/main" id="{54CA673B-ECAE-4FF1-B40E-1417D9E0A06F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Arc 210" hidden="1">
                <a:extLst>
                  <a:ext uri="{FF2B5EF4-FFF2-40B4-BE49-F238E27FC236}">
                    <a16:creationId xmlns:a16="http://schemas.microsoft.com/office/drawing/2014/main" id="{24929E29-3BB6-4AD1-9E87-C2C8460BF179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04" name="MoonLegend4" hidden="1">
              <a:extLst>
                <a:ext uri="{FF2B5EF4-FFF2-40B4-BE49-F238E27FC236}">
                  <a16:creationId xmlns:a16="http://schemas.microsoft.com/office/drawing/2014/main" id="{A125160A-3B63-4F3C-B871-5043138B3564}"/>
                </a:ext>
              </a:extLst>
            </p:cNvPr>
            <p:cNvGrpSpPr>
              <a:grpSpLocks noChangeAspect="1"/>
            </p:cNvGrpSpPr>
            <p:nvPr>
              <p:custDataLst>
                <p:tags r:id="rId27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08" name="Oval 207" hidden="1">
                <a:extLst>
                  <a:ext uri="{FF2B5EF4-FFF2-40B4-BE49-F238E27FC236}">
                    <a16:creationId xmlns:a16="http://schemas.microsoft.com/office/drawing/2014/main" id="{E81EDCC3-9F94-47E6-A2DE-4F9C25AFC463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Arc 208" hidden="1">
                <a:extLst>
                  <a:ext uri="{FF2B5EF4-FFF2-40B4-BE49-F238E27FC236}">
                    <a16:creationId xmlns:a16="http://schemas.microsoft.com/office/drawing/2014/main" id="{1B077C3D-4B0D-4EDD-A92E-62E3AD6DD5E9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05" name="MoonLegend5" hidden="1">
              <a:extLst>
                <a:ext uri="{FF2B5EF4-FFF2-40B4-BE49-F238E27FC236}">
                  <a16:creationId xmlns:a16="http://schemas.microsoft.com/office/drawing/2014/main" id="{E063D48D-471E-4D8C-9DCA-A7C7AC48357C}"/>
                </a:ext>
              </a:extLst>
            </p:cNvPr>
            <p:cNvGrpSpPr>
              <a:grpSpLocks noChangeAspect="1"/>
            </p:cNvGrpSpPr>
            <p:nvPr>
              <p:custDataLst>
                <p:tags r:id="rId28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06" name="Oval 205" hidden="1">
                <a:extLst>
                  <a:ext uri="{FF2B5EF4-FFF2-40B4-BE49-F238E27FC236}">
                    <a16:creationId xmlns:a16="http://schemas.microsoft.com/office/drawing/2014/main" id="{3F6ACF1D-531E-4699-9A34-A620B031CB34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Arc 206" hidden="1">
                <a:extLst>
                  <a:ext uri="{FF2B5EF4-FFF2-40B4-BE49-F238E27FC236}">
                    <a16:creationId xmlns:a16="http://schemas.microsoft.com/office/drawing/2014/main" id="{905E0113-AE42-4CCE-A762-5AEDC57A2B04}"/>
                  </a:ext>
                </a:extLst>
              </p:cNvPr>
              <p:cNvSpPr/>
              <p:nvPr>
                <p:custDataLst>
                  <p:tags r:id="rId3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</p:grpSp>
      <p:grpSp>
        <p:nvGrpSpPr>
          <p:cNvPr id="216" name="LegendBoxes" hidden="1">
            <a:extLst>
              <a:ext uri="{FF2B5EF4-FFF2-40B4-BE49-F238E27FC236}">
                <a16:creationId xmlns:a16="http://schemas.microsoft.com/office/drawing/2014/main" id="{24B9F499-7830-44D5-8FDD-7BC2CE594750}"/>
              </a:ext>
            </a:extLst>
          </p:cNvPr>
          <p:cNvGrpSpPr/>
          <p:nvPr userDrawn="1"/>
        </p:nvGrpSpPr>
        <p:grpSpPr>
          <a:xfrm>
            <a:off x="10714801" y="4381500"/>
            <a:ext cx="922463" cy="1717282"/>
            <a:chOff x="10652400" y="4322824"/>
            <a:chExt cx="922463" cy="1717282"/>
          </a:xfrm>
        </p:grpSpPr>
        <p:sp>
          <p:nvSpPr>
            <p:cNvPr id="217" name="RectangleLegend1" hidden="1">
              <a:extLst>
                <a:ext uri="{FF2B5EF4-FFF2-40B4-BE49-F238E27FC236}">
                  <a16:creationId xmlns:a16="http://schemas.microsoft.com/office/drawing/2014/main" id="{C2A0015B-8A72-4A46-BF1E-A07298ABEC8B}"/>
                </a:ext>
              </a:extLst>
            </p:cNvPr>
            <p:cNvSpPr/>
            <p:nvPr/>
          </p:nvSpPr>
          <p:spPr>
            <a:xfrm>
              <a:off x="10652400" y="4344182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18" name="RectangleLegend2" hidden="1">
              <a:extLst>
                <a:ext uri="{FF2B5EF4-FFF2-40B4-BE49-F238E27FC236}">
                  <a16:creationId xmlns:a16="http://schemas.microsoft.com/office/drawing/2014/main" id="{B7294BF7-225F-4698-B55C-18CCEB1529E4}"/>
                </a:ext>
              </a:extLst>
            </p:cNvPr>
            <p:cNvSpPr/>
            <p:nvPr/>
          </p:nvSpPr>
          <p:spPr>
            <a:xfrm>
              <a:off x="10652400" y="4723680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19" name="RectangleLegend3" hidden="1">
              <a:extLst>
                <a:ext uri="{FF2B5EF4-FFF2-40B4-BE49-F238E27FC236}">
                  <a16:creationId xmlns:a16="http://schemas.microsoft.com/office/drawing/2014/main" id="{60B42C0C-78F2-4423-9112-263C257F9DDF}"/>
                </a:ext>
              </a:extLst>
            </p:cNvPr>
            <p:cNvSpPr/>
            <p:nvPr/>
          </p:nvSpPr>
          <p:spPr>
            <a:xfrm>
              <a:off x="10652400" y="5097276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20" name="RectangleLegend4" hidden="1">
              <a:extLst>
                <a:ext uri="{FF2B5EF4-FFF2-40B4-BE49-F238E27FC236}">
                  <a16:creationId xmlns:a16="http://schemas.microsoft.com/office/drawing/2014/main" id="{7D81B313-B671-41DE-98B2-B26660845D61}"/>
                </a:ext>
              </a:extLst>
            </p:cNvPr>
            <p:cNvSpPr/>
            <p:nvPr/>
          </p:nvSpPr>
          <p:spPr>
            <a:xfrm>
              <a:off x="10652400" y="5470872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21" name="RectangleLegend5" hidden="1">
              <a:extLst>
                <a:ext uri="{FF2B5EF4-FFF2-40B4-BE49-F238E27FC236}">
                  <a16:creationId xmlns:a16="http://schemas.microsoft.com/office/drawing/2014/main" id="{70B2F791-C1FE-4A28-98EC-DC9B6AB3B672}"/>
                </a:ext>
              </a:extLst>
            </p:cNvPr>
            <p:cNvSpPr/>
            <p:nvPr/>
          </p:nvSpPr>
          <p:spPr>
            <a:xfrm>
              <a:off x="10652400" y="5844468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22" name="Legend1" hidden="1">
              <a:extLst>
                <a:ext uri="{FF2B5EF4-FFF2-40B4-BE49-F238E27FC236}">
                  <a16:creationId xmlns:a16="http://schemas.microsoft.com/office/drawing/2014/main" id="{C5DB8BB8-44AC-43F7-A133-78CCDF73287F}"/>
                </a:ext>
              </a:extLst>
            </p:cNvPr>
            <p:cNvSpPr txBox="1"/>
            <p:nvPr/>
          </p:nvSpPr>
          <p:spPr>
            <a:xfrm>
              <a:off x="10978546" y="4322824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223" name="Legend2" hidden="1">
              <a:extLst>
                <a:ext uri="{FF2B5EF4-FFF2-40B4-BE49-F238E27FC236}">
                  <a16:creationId xmlns:a16="http://schemas.microsoft.com/office/drawing/2014/main" id="{F5BEE03E-3147-4362-B078-0F1A74C89FAB}"/>
                </a:ext>
              </a:extLst>
            </p:cNvPr>
            <p:cNvSpPr txBox="1"/>
            <p:nvPr/>
          </p:nvSpPr>
          <p:spPr>
            <a:xfrm>
              <a:off x="10978546" y="4702322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224" name="Legend3" hidden="1">
              <a:extLst>
                <a:ext uri="{FF2B5EF4-FFF2-40B4-BE49-F238E27FC236}">
                  <a16:creationId xmlns:a16="http://schemas.microsoft.com/office/drawing/2014/main" id="{A4DA3B44-DDED-4B3E-ADF1-94C51C7A269D}"/>
                </a:ext>
              </a:extLst>
            </p:cNvPr>
            <p:cNvSpPr txBox="1"/>
            <p:nvPr/>
          </p:nvSpPr>
          <p:spPr>
            <a:xfrm>
              <a:off x="10978546" y="5081820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225" name="Legend4" hidden="1">
              <a:extLst>
                <a:ext uri="{FF2B5EF4-FFF2-40B4-BE49-F238E27FC236}">
                  <a16:creationId xmlns:a16="http://schemas.microsoft.com/office/drawing/2014/main" id="{50550761-2EFB-4F26-B902-211A769A3576}"/>
                </a:ext>
              </a:extLst>
            </p:cNvPr>
            <p:cNvSpPr txBox="1"/>
            <p:nvPr/>
          </p:nvSpPr>
          <p:spPr>
            <a:xfrm>
              <a:off x="10978546" y="5453241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  <p:sp>
          <p:nvSpPr>
            <p:cNvPr id="226" name="Legend5" hidden="1">
              <a:extLst>
                <a:ext uri="{FF2B5EF4-FFF2-40B4-BE49-F238E27FC236}">
                  <a16:creationId xmlns:a16="http://schemas.microsoft.com/office/drawing/2014/main" id="{8FBC89FD-39FB-408E-A66E-CD6268F24D02}"/>
                </a:ext>
              </a:extLst>
            </p:cNvPr>
            <p:cNvSpPr txBox="1"/>
            <p:nvPr/>
          </p:nvSpPr>
          <p:spPr>
            <a:xfrm>
              <a:off x="10978545" y="5824662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/>
                <a:t>Legend</a:t>
              </a:r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0E95D0FF-46A8-46E5-9363-5D5C431558D0}"/>
              </a:ext>
            </a:extLst>
          </p:cNvPr>
          <p:cNvSpPr txBox="1"/>
          <p:nvPr userDrawn="1"/>
        </p:nvSpPr>
        <p:spPr>
          <a:xfrm>
            <a:off x="554736" y="6620765"/>
            <a:ext cx="26140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6995D84-7616-414E-A64B-7EF12B813EAE}"/>
              </a:ext>
            </a:extLst>
          </p:cNvPr>
          <p:cNvSpPr txBox="1"/>
          <p:nvPr userDrawn="1"/>
        </p:nvSpPr>
        <p:spPr>
          <a:xfrm>
            <a:off x="5305720" y="6620765"/>
            <a:ext cx="158056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GB" noProof="0">
                <a:sym typeface="+mn-lt"/>
              </a:rPr>
              <a:t>INTERNAL USE ONLY</a:t>
            </a:r>
          </a:p>
        </p:txBody>
      </p:sp>
      <p:pic>
        <p:nvPicPr>
          <p:cNvPr id="150" name="Picture 2">
            <a:extLst>
              <a:ext uri="{FF2B5EF4-FFF2-40B4-BE49-F238E27FC236}">
                <a16:creationId xmlns:a16="http://schemas.microsoft.com/office/drawing/2014/main" id="{6C2C7966-8065-4739-8B87-49766F9261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87182" y="208854"/>
            <a:ext cx="1052245" cy="41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" name="Slide Number">
            <a:extLst>
              <a:ext uri="{FF2B5EF4-FFF2-40B4-BE49-F238E27FC236}">
                <a16:creationId xmlns:a16="http://schemas.microsoft.com/office/drawing/2014/main" id="{6B566D7F-CAE7-4A8F-A151-07DFB35768E4}"/>
              </a:ext>
            </a:extLst>
          </p:cNvPr>
          <p:cNvSpPr>
            <a:spLocks noChangeArrowheads="1"/>
          </p:cNvSpPr>
          <p:nvPr userDrawn="1">
            <p:custDataLst>
              <p:tags r:id="rId23"/>
            </p:custDataLst>
          </p:nvPr>
        </p:nvSpPr>
        <p:spPr bwMode="black">
          <a:xfrm>
            <a:off x="11381499" y="6620765"/>
            <a:ext cx="18755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0" tIns="0" rIns="0" bIns="0" anchor="b" anchorCtr="0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</a:pPr>
            <a:fld id="{4ABDCABE-3F10-B64C-92F1-862014417034}" type="slidenum">
              <a:rPr kumimoji="0" lang="en-US" sz="1200" b="0" i="0" u="none" strike="noStrike" kern="0" cap="none" spc="0" normalizeH="0" baseline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ts val="1200"/>
                <a:buFont typeface="Arial"/>
                <a:buNone/>
                <a:tabLst/>
              </a:pPr>
              <a:t>‹#›</a:t>
            </a:fld>
            <a:endParaRPr kumimoji="0" lang="en-US" sz="1200" b="0" i="0" u="none" strike="noStrike" kern="0" cap="none" spc="0" normalizeH="0" baseline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Working Draft" hidden="1">
            <a:extLst>
              <a:ext uri="{FF2B5EF4-FFF2-40B4-BE49-F238E27FC236}">
                <a16:creationId xmlns:a16="http://schemas.microsoft.com/office/drawing/2014/main" id="{0D3D4C52-58BB-419D-BAD0-F2D07DB3F339}"/>
              </a:ext>
            </a:extLst>
          </p:cNvPr>
          <p:cNvSpPr txBox="1"/>
          <p:nvPr userDrawn="1"/>
        </p:nvSpPr>
        <p:spPr>
          <a:xfrm rot="5400000">
            <a:off x="10858500" y="2540000"/>
            <a:ext cx="2540000" cy="889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600">
                <a:solidFill>
                  <a:srgbClr val="808080"/>
                </a:solidFill>
              </a:rPr>
              <a:t>Last Modified 24/06/2021 10:16 GMT Standard Time</a:t>
            </a:r>
          </a:p>
        </p:txBody>
      </p:sp>
      <p:sp>
        <p:nvSpPr>
          <p:cNvPr id="7" name="Printed" hidden="1">
            <a:extLst>
              <a:ext uri="{FF2B5EF4-FFF2-40B4-BE49-F238E27FC236}">
                <a16:creationId xmlns:a16="http://schemas.microsoft.com/office/drawing/2014/main" id="{CD3C079C-8DB2-4288-B525-6D3F9CEB239B}"/>
              </a:ext>
            </a:extLst>
          </p:cNvPr>
          <p:cNvSpPr txBox="1"/>
          <p:nvPr userDrawn="1"/>
        </p:nvSpPr>
        <p:spPr>
          <a:xfrm rot="5400000">
            <a:off x="11493500" y="4445000"/>
            <a:ext cx="1270000" cy="88900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noAutofit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600">
                <a:solidFill>
                  <a:srgbClr val="808080"/>
                </a:solidFill>
              </a:rPr>
              <a:t>Printed</a:t>
            </a:r>
          </a:p>
        </p:txBody>
      </p:sp>
    </p:spTree>
    <p:extLst>
      <p:ext uri="{BB962C8B-B14F-4D97-AF65-F5344CB8AC3E}">
        <p14:creationId xmlns:p14="http://schemas.microsoft.com/office/powerpoint/2010/main" val="319831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2500" b="1" kern="1200" spc="0" baseline="0" dirty="0">
          <a:ln w="6350" cap="flat">
            <a:noFill/>
            <a:miter lim="800000"/>
          </a:ln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SzPct val="100000"/>
        <a:buFont typeface="Segoe UI" panose="020B0502040204020203" pitchFamily="34" charset="0"/>
        <a:buChar char="​"/>
        <a:defRPr lang="en-US" sz="16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10000"/>
        <a:buFont typeface="Wingdings" panose="05000000000000000000" pitchFamily="2" charset="2"/>
        <a:buChar char="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438912" indent="-210312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10000"/>
        <a:buFont typeface="Arial" panose="020B0604020202020204" pitchFamily="34" charset="0"/>
        <a:buChar char="‒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55448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13816" indent="-146304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00000"/>
        <a:buFont typeface="Arial" panose="020B0604020202020204" pitchFamily="34" charset="0"/>
        <a:buChar char="̶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5ACBF0"/>
          </p15:clr>
        </p15:guide>
        <p15:guide id="3" orient="horz" pos="3912">
          <p15:clr>
            <a:srgbClr val="5ACBF0"/>
          </p15:clr>
        </p15:guide>
        <p15:guide id="4" orient="horz" pos="1075">
          <p15:clr>
            <a:srgbClr val="F26B43"/>
          </p15:clr>
        </p15:guide>
        <p15:guide id="5" pos="7329">
          <p15:clr>
            <a:srgbClr val="F26B43"/>
          </p15:clr>
        </p15:guide>
        <p15:guide id="6" pos="345">
          <p15:clr>
            <a:srgbClr val="F26B43"/>
          </p15:clr>
        </p15:guide>
        <p15:guide id="8" orient="horz" pos="406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1" i="0" baseline="0">
              <a:solidFill>
                <a:srgbClr val="FFFFFF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0" y="1825625"/>
            <a:ext cx="1093335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044381" y="6366193"/>
            <a:ext cx="759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36000" anchor="b" anchorCtr="0">
            <a:no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fld id="{DFCF27A5-1A5B-48D3-A060-2758FFBB1ADD}" type="slidenum">
              <a:rPr lang="en-US" smtClean="0">
                <a:latin typeface="+mn-lt"/>
                <a:ea typeface="+mn-ea"/>
                <a:cs typeface="+mn-cs"/>
                <a:sym typeface="+mn-lt"/>
              </a:rPr>
              <a:pPr lvl="0"/>
              <a:t>‹#›</a:t>
            </a:fld>
            <a:endParaRPr lang="en-US"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30000" y="6366193"/>
            <a:ext cx="2614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6000" rIns="0" bIns="36000" anchor="b" anchorCtr="0">
            <a:no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OFFICIAL-SENSITIVE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788961" y="6366193"/>
            <a:ext cx="2614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36000" anchor="b" anchorCtr="0">
            <a:noAutofit/>
          </a:bodyPr>
          <a:lstStyle>
            <a:defPPr>
              <a:defRPr lang="en-US"/>
            </a:defPPr>
            <a:lvl1pPr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+mn-lt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52305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5EB8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Clr>
          <a:srgbClr val="005EB8"/>
        </a:buClr>
        <a:buFont typeface="Arial" panose="020B0604020202020204" pitchFamily="34" charset="0"/>
        <a:buChar char="​"/>
        <a:defRPr lang="en-US" sz="1200" kern="1200">
          <a:solidFill>
            <a:srgbClr val="425563"/>
          </a:solidFill>
          <a:latin typeface="+mn-lt"/>
          <a:ea typeface="+mn-ea"/>
          <a:cs typeface="+mn-cs"/>
          <a:sym typeface="+mn-lt"/>
        </a:defRPr>
      </a:lvl1pPr>
      <a:lvl2pPr marL="284400" indent="-172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rgbClr val="005EB8"/>
        </a:buClr>
        <a:buFont typeface="Arial" panose="020B0604020202020204" pitchFamily="34" charset="0"/>
        <a:buChar char="•"/>
        <a:defRPr lang="en-US" sz="1200" kern="1200">
          <a:solidFill>
            <a:srgbClr val="425563"/>
          </a:solidFill>
          <a:latin typeface="+mn-lt"/>
          <a:ea typeface="+mn-ea"/>
          <a:cs typeface="+mn-cs"/>
          <a:sym typeface="+mn-lt"/>
        </a:defRPr>
      </a:lvl2pPr>
      <a:lvl3pPr marL="511200" indent="-1656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rgbClr val="005EB8"/>
        </a:buClr>
        <a:buFont typeface="Trebuchet MS" panose="020B0603020202020204" pitchFamily="34" charset="0"/>
        <a:buChar char="–"/>
        <a:defRPr lang="en-US" sz="1200" kern="1200">
          <a:solidFill>
            <a:srgbClr val="425563"/>
          </a:solidFill>
          <a:latin typeface="+mn-lt"/>
          <a:ea typeface="+mn-ea"/>
          <a:cs typeface="+mn-cs"/>
          <a:sym typeface="+mn-lt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rgbClr val="005EB8"/>
        </a:buClr>
        <a:buFont typeface="Arial" panose="020B0604020202020204" pitchFamily="34" charset="0"/>
        <a:buChar char="​"/>
        <a:defRPr lang="en-US" sz="1600" kern="1200">
          <a:solidFill>
            <a:srgbClr val="005EB8"/>
          </a:solidFill>
          <a:latin typeface="+mn-lt"/>
          <a:ea typeface="+mn-ea"/>
          <a:cs typeface="+mn-cs"/>
          <a:sym typeface="+mn-lt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005EB8"/>
        </a:buClr>
        <a:buFont typeface="Arial" panose="020B0604020202020204" pitchFamily="34" charset="0"/>
        <a:buChar char="​"/>
        <a:defRPr lang="en-US" sz="1600" b="1" kern="1200" smtClean="0">
          <a:solidFill>
            <a:srgbClr val="425563"/>
          </a:solidFill>
          <a:latin typeface="+mn-lt"/>
          <a:ea typeface="+mn-ea"/>
          <a:cs typeface="+mn-cs"/>
          <a:sym typeface="+mn-lt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5EB8"/>
        </a:buClr>
        <a:buFont typeface="Arial" panose="020B0604020202020204" pitchFamily="34" charset="0"/>
        <a:buChar char="•"/>
        <a:defRPr lang="en-US" sz="1600" kern="1200" smtClean="0">
          <a:solidFill>
            <a:srgbClr val="425563"/>
          </a:solidFill>
          <a:latin typeface="+mn-lt"/>
          <a:ea typeface="+mn-ea"/>
          <a:cs typeface="+mn-cs"/>
          <a:sym typeface="+mn-lt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rgbClr val="005EB8"/>
        </a:buClr>
        <a:buFont typeface="Arial" panose="020B0604020202020204" pitchFamily="34" charset="0"/>
        <a:buChar char="​"/>
        <a:defRPr lang="en-US" sz="4400" kern="1200" baseline="0" smtClean="0">
          <a:solidFill>
            <a:srgbClr val="425563"/>
          </a:solidFill>
          <a:latin typeface="+mn-lt"/>
          <a:ea typeface="+mn-ea"/>
          <a:cs typeface="+mn-cs"/>
          <a:sym typeface="+mn-lt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Clr>
          <a:srgbClr val="005EB8"/>
        </a:buClr>
        <a:buFont typeface="Arial" panose="020B0604020202020204" pitchFamily="34" charset="0"/>
        <a:buChar char="​"/>
        <a:defRPr lang="en-US" sz="5400" kern="1200" baseline="0" smtClean="0">
          <a:solidFill>
            <a:srgbClr val="005EB8"/>
          </a:solidFill>
          <a:latin typeface="+mn-lt"/>
          <a:ea typeface="+mn-ea"/>
          <a:cs typeface="+mn-cs"/>
          <a:sym typeface="+mn-lt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rgbClr val="005EB8"/>
        </a:buClr>
        <a:buFont typeface="Arial" panose="020B0604020202020204" pitchFamily="34" charset="0"/>
        <a:buChar char="​"/>
        <a:defRPr lang="en-US" sz="2400" kern="1200" baseline="0" dirty="0">
          <a:solidFill>
            <a:srgbClr val="005EB8"/>
          </a:solidFill>
          <a:latin typeface="+mn-lt"/>
          <a:ea typeface="+mn-ea"/>
          <a:cs typeface="+mn-cs"/>
          <a:sym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phecloud.sharepoint.com/:x:/r/teams/HPOpsCustomerExperienceTeam/Shared%20Documents/Human-Centred%20Design/Finance%20-%20HCD%20Monthly%20Accruals/Monthly%20accruals.xlsx?d=w22393b695a9b4df8ab884a309a430891&amp;csf=1&amp;web=1&amp;e=MkG5bX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esca@aaglobal.co.uk" TargetMode="External"/><Relationship Id="rId2" Type="http://schemas.openxmlformats.org/officeDocument/2006/relationships/hyperlink" Target="mailto:jayne@aaglobal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yulia@aaglobal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911FF-4D56-4ABC-AC80-510EE2B2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419" y="2528658"/>
            <a:ext cx="10604154" cy="3851594"/>
          </a:xfrm>
        </p:spPr>
        <p:txBody>
          <a:bodyPr>
            <a:normAutofit fontScale="90000"/>
          </a:bodyPr>
          <a:lstStyle/>
          <a:p>
            <a:r>
              <a:rPr lang="en-GB" sz="5300" b="1">
                <a:latin typeface="Arial"/>
                <a:cs typeface="Arial"/>
              </a:rPr>
              <a:t>AA Global Service Request Process</a:t>
            </a:r>
            <a:br>
              <a:rPr lang="en-GB" sz="5300" b="1">
                <a:latin typeface="Arial"/>
                <a:cs typeface="Arial"/>
              </a:rPr>
            </a:br>
            <a:r>
              <a:rPr lang="en-GB" sz="5300" b="1">
                <a:latin typeface="Arial"/>
                <a:cs typeface="Arial"/>
              </a:rPr>
              <a:t> </a:t>
            </a:r>
            <a:br>
              <a:rPr lang="en-GB" sz="6600" b="1">
                <a:latin typeface="Arial"/>
                <a:cs typeface="Arial"/>
              </a:rPr>
            </a:br>
            <a:r>
              <a:rPr lang="en-GB" sz="5300" b="1">
                <a:latin typeface="Arial"/>
                <a:cs typeface="Arial"/>
              </a:rPr>
              <a:t>Health Protection Team </a:t>
            </a:r>
            <a:br>
              <a:rPr lang="en-GB" sz="6600" b="1"/>
            </a:br>
            <a:br>
              <a:rPr lang="en-GB" sz="6600" b="1"/>
            </a:br>
            <a:r>
              <a:rPr lang="en-GB" sz="3100" b="1">
                <a:latin typeface="Arial"/>
                <a:cs typeface="Arial"/>
              </a:rPr>
              <a:t>October 2022</a:t>
            </a:r>
            <a:br>
              <a:rPr lang="en-GB" sz="6600" b="1"/>
            </a:br>
            <a:r>
              <a:rPr lang="en-GB" sz="6600" b="1">
                <a:latin typeface="Arial"/>
                <a:cs typeface="Arial"/>
              </a:rPr>
              <a:t> </a:t>
            </a:r>
            <a:endParaRPr lang="en-GB" sz="6600" b="1"/>
          </a:p>
        </p:txBody>
      </p:sp>
    </p:spTree>
    <p:extLst>
      <p:ext uri="{BB962C8B-B14F-4D97-AF65-F5344CB8AC3E}">
        <p14:creationId xmlns:p14="http://schemas.microsoft.com/office/powerpoint/2010/main" val="37804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118F-28AE-4ADE-A61D-A38D8309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/>
              <a:t>AA Global Language Services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3AFF9-9B84-4A4B-BC97-F7E08B4B3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6" y="1672084"/>
            <a:ext cx="11123857" cy="4351338"/>
          </a:xfrm>
        </p:spPr>
        <p:txBody>
          <a:bodyPr/>
          <a:lstStyle/>
          <a:p>
            <a:r>
              <a:rPr lang="en-GB" b="1"/>
              <a:t>Interpretation</a:t>
            </a:r>
            <a:r>
              <a:rPr lang="en-GB"/>
              <a:t> </a:t>
            </a:r>
          </a:p>
          <a:p>
            <a:pPr lvl="1"/>
            <a:r>
              <a:rPr lang="en-GB"/>
              <a:t>Face to Face </a:t>
            </a:r>
          </a:p>
          <a:p>
            <a:pPr lvl="1"/>
            <a:r>
              <a:rPr lang="en-GB"/>
              <a:t>Telephone</a:t>
            </a:r>
          </a:p>
          <a:p>
            <a:pPr lvl="1"/>
            <a:r>
              <a:rPr lang="en-GB"/>
              <a:t>British Sign Language </a:t>
            </a:r>
          </a:p>
          <a:p>
            <a:pPr lvl="1"/>
            <a:r>
              <a:rPr lang="en-GB"/>
              <a:t>Conference Interpreting </a:t>
            </a:r>
          </a:p>
          <a:p>
            <a:r>
              <a:rPr lang="en-GB" b="1"/>
              <a:t>Translations</a:t>
            </a:r>
            <a:r>
              <a:rPr lang="en-GB"/>
              <a:t> </a:t>
            </a:r>
          </a:p>
          <a:p>
            <a:pPr lvl="1"/>
            <a:r>
              <a:rPr lang="en-GB"/>
              <a:t>Document Translation &amp; Proofreading </a:t>
            </a:r>
          </a:p>
          <a:p>
            <a:pPr lvl="1"/>
            <a:r>
              <a:rPr lang="en-GB"/>
              <a:t>Website Translation </a:t>
            </a:r>
          </a:p>
          <a:p>
            <a:pPr lvl="1"/>
            <a:r>
              <a:rPr lang="en-GB"/>
              <a:t>Voiceover &amp; Subtitles </a:t>
            </a:r>
          </a:p>
          <a:p>
            <a:r>
              <a:rPr lang="en-GB" b="1"/>
              <a:t>Over 500 languages &amp; dialects </a:t>
            </a:r>
          </a:p>
          <a:p>
            <a:r>
              <a:rPr lang="en-GB" b="1"/>
              <a:t>Accessible Formats </a:t>
            </a:r>
            <a:r>
              <a:rPr lang="en-GB"/>
              <a:t>– Easy Read, Braille, Makaton</a:t>
            </a:r>
          </a:p>
        </p:txBody>
      </p:sp>
    </p:spTree>
    <p:extLst>
      <p:ext uri="{BB962C8B-B14F-4D97-AF65-F5344CB8AC3E}">
        <p14:creationId xmlns:p14="http://schemas.microsoft.com/office/powerpoint/2010/main" val="309637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118F-28AE-4ADE-A61D-A38D8309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>
                <a:latin typeface="Arial"/>
                <a:cs typeface="Arial"/>
              </a:rPr>
              <a:t>AA Global Translation Services UKHSA Alternative Formats &amp; Translation Proposed Workflow  DRAFT</a:t>
            </a:r>
            <a:endParaRPr lang="en-GB" sz="2800" b="1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E084127-87CC-4372-B2D0-37C438BA1C1E}"/>
              </a:ext>
            </a:extLst>
          </p:cNvPr>
          <p:cNvGrpSpPr/>
          <p:nvPr/>
        </p:nvGrpSpPr>
        <p:grpSpPr>
          <a:xfrm>
            <a:off x="298446" y="1774826"/>
            <a:ext cx="11595108" cy="3957749"/>
            <a:chOff x="506777" y="2738326"/>
            <a:chExt cx="11595108" cy="3957749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210E9A1-2B38-4274-8C1C-EEAAF2CFAEC0}"/>
                </a:ext>
              </a:extLst>
            </p:cNvPr>
            <p:cNvSpPr/>
            <p:nvPr/>
          </p:nvSpPr>
          <p:spPr>
            <a:xfrm>
              <a:off x="506777" y="2738326"/>
              <a:ext cx="11595108" cy="3957749"/>
            </a:xfrm>
            <a:prstGeom prst="roundRect">
              <a:avLst>
                <a:gd name="adj" fmla="val 3675"/>
              </a:avLst>
            </a:prstGeom>
            <a:solidFill>
              <a:srgbClr val="007C91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1C2DF0A-BF6F-40BB-AF5A-C19648D43A3D}"/>
                </a:ext>
              </a:extLst>
            </p:cNvPr>
            <p:cNvGrpSpPr/>
            <p:nvPr/>
          </p:nvGrpSpPr>
          <p:grpSpPr>
            <a:xfrm>
              <a:off x="586287" y="2866198"/>
              <a:ext cx="1080000" cy="2606674"/>
              <a:chOff x="1058214" y="937350"/>
              <a:chExt cx="1080000" cy="2606674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0521E00-42D0-426B-AA22-D8A2726D2072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2606674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Commissioner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outlines goals, audience need, format, languages needed, size of work (word-count or attached originals), urgency/priority and any user research needed</a:t>
                </a: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This is to help with the quote and prioritisation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D2C704F-96B7-47FC-AF3D-C5A52CEEA2E2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486784"/>
              </a:xfrm>
              <a:prstGeom prst="roundRect">
                <a:avLst>
                  <a:gd name="adj" fmla="val 8829"/>
                </a:avLst>
              </a:prstGeom>
              <a:solidFill>
                <a:srgbClr val="007C9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Complete request form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D7BFFC8-328B-4128-9233-FBD8C0ACA994}"/>
                </a:ext>
              </a:extLst>
            </p:cNvPr>
            <p:cNvGrpSpPr/>
            <p:nvPr/>
          </p:nvGrpSpPr>
          <p:grpSpPr>
            <a:xfrm>
              <a:off x="1877417" y="2874604"/>
              <a:ext cx="1080000" cy="1249532"/>
              <a:chOff x="1058214" y="937350"/>
              <a:chExt cx="1080000" cy="1249532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294F19F-45B8-4809-A10F-AF00DDE5D463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1249532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D2A000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GB" sz="80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Coordinator</a:t>
                </a:r>
                <a:r>
                  <a:rPr lang="en-GB" sz="800" b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gets quote of turnaround time and (if external) cost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72A6414-B3D4-4DB2-9A43-78382B66E3CF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357720"/>
              </a:xfrm>
              <a:prstGeom prst="roundRect">
                <a:avLst>
                  <a:gd name="adj" fmla="val 8829"/>
                </a:avLst>
              </a:prstGeom>
              <a:solidFill>
                <a:srgbClr val="D2A000"/>
              </a:solidFill>
              <a:ln>
                <a:solidFill>
                  <a:srgbClr val="D2A000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Obtain quote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CE03F85-0ADD-4ACC-98C1-8C77BB3CED80}"/>
                </a:ext>
              </a:extLst>
            </p:cNvPr>
            <p:cNvGrpSpPr/>
            <p:nvPr/>
          </p:nvGrpSpPr>
          <p:grpSpPr>
            <a:xfrm>
              <a:off x="5750807" y="2867819"/>
              <a:ext cx="1080000" cy="2481182"/>
              <a:chOff x="1058214" y="937350"/>
              <a:chExt cx="1080000" cy="2481182"/>
            </a:xfrm>
            <a:noFill/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8F140BD-0FAB-4B6B-9518-3097C671B303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2481182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Delivery team / supplier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creates alternative formats, working with commissioner where appropriate</a:t>
                </a: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Ensure version control / numbering </a:t>
                </a: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Conduct user research if part of commission – alternatively may be done in-house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5488EEC-5D2A-4FB3-9095-04D89BE7EF6C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357720"/>
              </a:xfrm>
              <a:prstGeom prst="roundRect">
                <a:avLst>
                  <a:gd name="adj" fmla="val 8829"/>
                </a:avLst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Production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F035944-6F58-47D3-AE60-D2247E8DD7AB}"/>
                </a:ext>
              </a:extLst>
            </p:cNvPr>
            <p:cNvGrpSpPr/>
            <p:nvPr/>
          </p:nvGrpSpPr>
          <p:grpSpPr>
            <a:xfrm>
              <a:off x="7041937" y="2874604"/>
              <a:ext cx="1080000" cy="3327750"/>
              <a:chOff x="1058214" y="937350"/>
              <a:chExt cx="1080000" cy="3327750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98340D4-56F0-417F-A49B-D0C8A0FDD0EA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3327750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Commissioner 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reviews drafts – for example checking layout, PDF accessibility, or getting translations independently verified (</a:t>
                </a:r>
                <a:r>
                  <a:rPr lang="en-US" b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eg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with Welsh Gov or with charity partners)</a:t>
                </a: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Depending on content may require additional  approval (</a:t>
                </a:r>
                <a:r>
                  <a:rPr lang="en-US" b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eg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PHCO, legal, regulatory)</a:t>
                </a: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May work with </a:t>
                </a:r>
                <a:r>
                  <a:rPr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delivery team / supplier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on amends 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0E451A3-7CDE-4A81-B166-DB5A7863EB16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357720"/>
              </a:xfrm>
              <a:prstGeom prst="roundRect">
                <a:avLst>
                  <a:gd name="adj" fmla="val 8829"/>
                </a:avLst>
              </a:prstGeom>
              <a:solidFill>
                <a:srgbClr val="007C9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QA / approvals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979CCBC-E07B-4B8E-B0D2-29B071E8A16E}"/>
                </a:ext>
              </a:extLst>
            </p:cNvPr>
            <p:cNvGrpSpPr/>
            <p:nvPr/>
          </p:nvGrpSpPr>
          <p:grpSpPr>
            <a:xfrm>
              <a:off x="8333067" y="2874604"/>
              <a:ext cx="1080000" cy="1617945"/>
              <a:chOff x="1058214" y="937350"/>
              <a:chExt cx="1080000" cy="1617945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34306D5-F106-4660-97C7-CFF66EFA900C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1617945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Commissioner 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stores new source files, print files and translation certificates (if relevant) in UKHSA Sharepoint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38EB2AF-E91C-4046-9494-51B064DD007A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486784"/>
              </a:xfrm>
              <a:prstGeom prst="roundRect">
                <a:avLst>
                  <a:gd name="adj" fmla="val 8829"/>
                </a:avLst>
              </a:prstGeom>
              <a:solidFill>
                <a:srgbClr val="007C9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Receive final versions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0C4F336-6A65-410B-9090-B24E3CCC1B76}"/>
                </a:ext>
              </a:extLst>
            </p:cNvPr>
            <p:cNvGrpSpPr/>
            <p:nvPr/>
          </p:nvGrpSpPr>
          <p:grpSpPr>
            <a:xfrm>
              <a:off x="9624197" y="2874604"/>
              <a:ext cx="1080000" cy="1979214"/>
              <a:chOff x="1058214" y="937350"/>
              <a:chExt cx="1080000" cy="1979214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E0509AC-3D56-439D-9096-AA7C5319354B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1979214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Commissioner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sends final content  to appropriate team: Publishing team (via content designer), social media team, or direct to partner organization (RNIB)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367E997-0CA5-4654-8BC1-D4EE5CB5A1F0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486784"/>
              </a:xfrm>
              <a:prstGeom prst="roundRect">
                <a:avLst>
                  <a:gd name="adj" fmla="val 8829"/>
                </a:avLst>
              </a:prstGeom>
              <a:solidFill>
                <a:srgbClr val="007C9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Send for publishing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64C65A2-2563-4691-9B32-CDAFF226D172}"/>
                </a:ext>
              </a:extLst>
            </p:cNvPr>
            <p:cNvGrpSpPr/>
            <p:nvPr/>
          </p:nvGrpSpPr>
          <p:grpSpPr>
            <a:xfrm>
              <a:off x="9620069" y="4939792"/>
              <a:ext cx="1080000" cy="1617945"/>
              <a:chOff x="1058214" y="937350"/>
              <a:chExt cx="1080000" cy="1617945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8033601-B081-4B19-9186-CF563B848079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1617945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D2A000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Coordinator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checks invoice against tracker, and with commissioner</a:t>
                </a: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Approves for payment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9EE72F9-1D12-40C0-8180-D5623C6EC414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357720"/>
              </a:xfrm>
              <a:prstGeom prst="roundRect">
                <a:avLst>
                  <a:gd name="adj" fmla="val 8829"/>
                </a:avLst>
              </a:prstGeom>
              <a:solidFill>
                <a:srgbClr val="D2A000"/>
              </a:solidFill>
              <a:ln>
                <a:solidFill>
                  <a:srgbClr val="D2A000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Invoice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630A186-CA93-4E68-907C-992333CF9757}"/>
                </a:ext>
              </a:extLst>
            </p:cNvPr>
            <p:cNvGrpSpPr/>
            <p:nvPr/>
          </p:nvGrpSpPr>
          <p:grpSpPr>
            <a:xfrm>
              <a:off x="4459677" y="2874604"/>
              <a:ext cx="1080000" cy="2104706"/>
              <a:chOff x="1058214" y="937350"/>
              <a:chExt cx="1080000" cy="2104706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137E209-A355-4A6C-A4C3-2DBFDCBEC341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2104706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Commissioner 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sends content / relevant files, additional requirements, UKHSA commissioning best practice / use exemplar brief </a:t>
                </a: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(via or cc’ing coordinator)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FF7984F-3454-47C2-A60E-3463DCE2E9AA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357720"/>
              </a:xfrm>
              <a:prstGeom prst="roundRect">
                <a:avLst>
                  <a:gd name="adj" fmla="val 8829"/>
                </a:avLst>
              </a:prstGeom>
              <a:solidFill>
                <a:srgbClr val="007C9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Commission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ADABBEE-6E24-4BDE-902C-8769563DB15F}"/>
                </a:ext>
              </a:extLst>
            </p:cNvPr>
            <p:cNvSpPr txBox="1"/>
            <p:nvPr/>
          </p:nvSpPr>
          <p:spPr>
            <a:xfrm>
              <a:off x="4455903" y="5066239"/>
              <a:ext cx="1080000" cy="615848"/>
            </a:xfrm>
            <a:prstGeom prst="roundRect">
              <a:avLst>
                <a:gd name="adj" fmla="val 8829"/>
              </a:avLst>
            </a:prstGeom>
            <a:solidFill>
              <a:srgbClr val="D2A000"/>
            </a:solidFill>
            <a:ln>
              <a:solidFill>
                <a:srgbClr val="D2A000"/>
              </a:solidFill>
            </a:ln>
          </p:spPr>
          <p:txBody>
            <a:bodyPr wrap="square" lIns="72000" tIns="108000" rIns="72000" bIns="108000" numCol="1" rtlCol="0" anchor="t">
              <a:spAutoFit/>
            </a:bodyPr>
            <a:lstStyle>
              <a:defPPr>
                <a:defRPr lang="en-US"/>
              </a:defPPr>
              <a:lvl1pPr algn="ctr">
                <a:defRPr sz="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US"/>
                <a:t>Coordinator records work on tracker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B6B482D-B2BD-4043-8204-F2FBAD75807D}"/>
                </a:ext>
              </a:extLst>
            </p:cNvPr>
            <p:cNvGrpSpPr/>
            <p:nvPr/>
          </p:nvGrpSpPr>
          <p:grpSpPr>
            <a:xfrm>
              <a:off x="3168547" y="3966724"/>
              <a:ext cx="1080000" cy="486784"/>
              <a:chOff x="1058214" y="937350"/>
              <a:chExt cx="1080000" cy="486784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353739C-3CAC-4421-9830-40835ECF3785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357720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D2A000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8DE270A-56D2-48C2-BC1F-95161771ACD0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486784"/>
              </a:xfrm>
              <a:prstGeom prst="roundRect">
                <a:avLst>
                  <a:gd name="adj" fmla="val 8829"/>
                </a:avLst>
              </a:prstGeom>
              <a:solidFill>
                <a:srgbClr val="D2A000"/>
              </a:solidFill>
              <a:ln>
                <a:solidFill>
                  <a:srgbClr val="D2A000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Coordinator Checks budget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C70FD38-B3D9-4470-8185-B0EDD47EFE65}"/>
                </a:ext>
              </a:extLst>
            </p:cNvPr>
            <p:cNvGrpSpPr/>
            <p:nvPr/>
          </p:nvGrpSpPr>
          <p:grpSpPr>
            <a:xfrm>
              <a:off x="3168547" y="2872811"/>
              <a:ext cx="1080000" cy="1003039"/>
              <a:chOff x="1058214" y="937350"/>
              <a:chExt cx="1080000" cy="1003039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16F050-14D5-4DCE-803D-AA11871DA300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1003039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Commissioner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may renegotiate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C8C6F3D-4E97-4B9B-91F4-6C100767AD74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486784"/>
              </a:xfrm>
              <a:prstGeom prst="roundRect">
                <a:avLst>
                  <a:gd name="adj" fmla="val 8829"/>
                </a:avLst>
              </a:prstGeom>
              <a:solidFill>
                <a:srgbClr val="007C9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Check timings are appropriate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C57B414D-AD4A-490F-A36E-9A6A1ED9BDE0}"/>
                </a:ext>
              </a:extLst>
            </p:cNvPr>
            <p:cNvGrpSpPr/>
            <p:nvPr/>
          </p:nvGrpSpPr>
          <p:grpSpPr>
            <a:xfrm>
              <a:off x="10915327" y="2874604"/>
              <a:ext cx="1080000" cy="2104706"/>
              <a:chOff x="1058214" y="937350"/>
              <a:chExt cx="1080000" cy="2104706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928D1AA-0831-44CB-A450-BFF40247EB09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2104706"/>
              </a:xfrm>
              <a:prstGeom prst="roundRect">
                <a:avLst>
                  <a:gd name="adj" fmla="val 8829"/>
                </a:avLst>
              </a:prstGeom>
              <a:solidFill>
                <a:schemeClr val="bg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 i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Commissioner </a:t>
                </a:r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requests and reviews analytics of created content </a:t>
                </a: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Reviews any ad-hoc feedback</a:t>
                </a:r>
              </a:p>
              <a:p>
                <a:endParaRPr lang="en-US" b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b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Commissions user researcher to measure impact of content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BE8C46C-C216-40FD-AB42-D4354B017514}"/>
                  </a:ext>
                </a:extLst>
              </p:cNvPr>
              <p:cNvSpPr txBox="1"/>
              <p:nvPr/>
            </p:nvSpPr>
            <p:spPr>
              <a:xfrm>
                <a:off x="1058214" y="937350"/>
                <a:ext cx="1080000" cy="357720"/>
              </a:xfrm>
              <a:prstGeom prst="roundRect">
                <a:avLst>
                  <a:gd name="adj" fmla="val 8829"/>
                </a:avLst>
              </a:prstGeom>
              <a:solidFill>
                <a:srgbClr val="007C91"/>
              </a:solidFill>
              <a:ln>
                <a:solidFill>
                  <a:srgbClr val="007C91"/>
                </a:solidFill>
              </a:ln>
            </p:spPr>
            <p:txBody>
              <a:bodyPr wrap="square" lIns="72000" tIns="108000" rIns="72000" bIns="108000" numCol="1" rtlCol="0" anchor="t">
                <a:spAutoFit/>
              </a:bodyPr>
              <a:lstStyle>
                <a:defPPr>
                  <a:defRPr lang="en-US"/>
                </a:defPPr>
                <a:lvl1pPr algn="ctr">
                  <a:defRPr sz="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</a:lstStyle>
              <a:p>
                <a:r>
                  <a:rPr lang="en-US"/>
                  <a:t>Review impact</a:t>
                </a:r>
              </a:p>
            </p:txBody>
          </p:sp>
        </p:grpSp>
        <p:pic>
          <p:nvPicPr>
            <p:cNvPr id="20" name="Graphic 19" descr="Caret Down with solid fill">
              <a:extLst>
                <a:ext uri="{FF2B5EF4-FFF2-40B4-BE49-F238E27FC236}">
                  <a16:creationId xmlns:a16="http://schemas.microsoft.com/office/drawing/2014/main" id="{95E2C86D-F695-40D7-8165-BBCE64853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1677242" y="2961796"/>
              <a:ext cx="200175" cy="200175"/>
            </a:xfrm>
            <a:prstGeom prst="rect">
              <a:avLst/>
            </a:prstGeom>
          </p:spPr>
        </p:pic>
        <p:pic>
          <p:nvPicPr>
            <p:cNvPr id="21" name="Graphic 20" descr="Caret Down with solid fill">
              <a:extLst>
                <a:ext uri="{FF2B5EF4-FFF2-40B4-BE49-F238E27FC236}">
                  <a16:creationId xmlns:a16="http://schemas.microsoft.com/office/drawing/2014/main" id="{2257FEC7-E3E9-4AB2-B210-32C8986D4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2967684" y="2961796"/>
              <a:ext cx="200175" cy="200175"/>
            </a:xfrm>
            <a:prstGeom prst="rect">
              <a:avLst/>
            </a:prstGeom>
          </p:spPr>
        </p:pic>
        <p:pic>
          <p:nvPicPr>
            <p:cNvPr id="22" name="Graphic 21" descr="Caret Down with solid fill">
              <a:extLst>
                <a:ext uri="{FF2B5EF4-FFF2-40B4-BE49-F238E27FC236}">
                  <a16:creationId xmlns:a16="http://schemas.microsoft.com/office/drawing/2014/main" id="{6A2133D2-A5B3-41FF-9B11-5EEE5E4DF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4258126" y="2961795"/>
              <a:ext cx="200175" cy="200175"/>
            </a:xfrm>
            <a:prstGeom prst="rect">
              <a:avLst/>
            </a:prstGeom>
          </p:spPr>
        </p:pic>
        <p:pic>
          <p:nvPicPr>
            <p:cNvPr id="23" name="Graphic 22" descr="Caret Down with solid fill">
              <a:extLst>
                <a:ext uri="{FF2B5EF4-FFF2-40B4-BE49-F238E27FC236}">
                  <a16:creationId xmlns:a16="http://schemas.microsoft.com/office/drawing/2014/main" id="{A20BFD86-7E7F-4A40-B0AB-27BAE50B7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5548568" y="2961795"/>
              <a:ext cx="200175" cy="200175"/>
            </a:xfrm>
            <a:prstGeom prst="rect">
              <a:avLst/>
            </a:prstGeom>
          </p:spPr>
        </p:pic>
        <p:pic>
          <p:nvPicPr>
            <p:cNvPr id="24" name="Graphic 23" descr="Caret Down with solid fill">
              <a:extLst>
                <a:ext uri="{FF2B5EF4-FFF2-40B4-BE49-F238E27FC236}">
                  <a16:creationId xmlns:a16="http://schemas.microsoft.com/office/drawing/2014/main" id="{0BE5A54E-AC01-4E58-9534-50406B3F5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6839010" y="2961795"/>
              <a:ext cx="200175" cy="200175"/>
            </a:xfrm>
            <a:prstGeom prst="rect">
              <a:avLst/>
            </a:prstGeom>
          </p:spPr>
        </p:pic>
        <p:pic>
          <p:nvPicPr>
            <p:cNvPr id="25" name="Graphic 24" descr="Caret Down with solid fill">
              <a:extLst>
                <a:ext uri="{FF2B5EF4-FFF2-40B4-BE49-F238E27FC236}">
                  <a16:creationId xmlns:a16="http://schemas.microsoft.com/office/drawing/2014/main" id="{A79D1294-4641-4415-BF3C-560F909CD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8129452" y="2961795"/>
              <a:ext cx="200175" cy="200175"/>
            </a:xfrm>
            <a:prstGeom prst="rect">
              <a:avLst/>
            </a:prstGeom>
          </p:spPr>
        </p:pic>
        <p:pic>
          <p:nvPicPr>
            <p:cNvPr id="26" name="Graphic 25" descr="Caret Down with solid fill">
              <a:extLst>
                <a:ext uri="{FF2B5EF4-FFF2-40B4-BE49-F238E27FC236}">
                  <a16:creationId xmlns:a16="http://schemas.microsoft.com/office/drawing/2014/main" id="{A3EBAFDF-AD0F-45E9-8A9F-DCC936CD0A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9419894" y="2961795"/>
              <a:ext cx="200175" cy="200175"/>
            </a:xfrm>
            <a:prstGeom prst="rect">
              <a:avLst/>
            </a:prstGeom>
          </p:spPr>
        </p:pic>
        <p:pic>
          <p:nvPicPr>
            <p:cNvPr id="27" name="Graphic 26" descr="Caret Down with solid fill">
              <a:extLst>
                <a:ext uri="{FF2B5EF4-FFF2-40B4-BE49-F238E27FC236}">
                  <a16:creationId xmlns:a16="http://schemas.microsoft.com/office/drawing/2014/main" id="{5856FA15-C194-4094-83BD-DD877CCFC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10710335" y="2961795"/>
              <a:ext cx="200175" cy="200175"/>
            </a:xfrm>
            <a:prstGeom prst="rect">
              <a:avLst/>
            </a:prstGeom>
          </p:spPr>
        </p:pic>
        <p:pic>
          <p:nvPicPr>
            <p:cNvPr id="28" name="Graphic 27" descr="Caret Down with solid fill">
              <a:extLst>
                <a:ext uri="{FF2B5EF4-FFF2-40B4-BE49-F238E27FC236}">
                  <a16:creationId xmlns:a16="http://schemas.microsoft.com/office/drawing/2014/main" id="{17520848-FE73-4566-B48F-7B0F3A7AC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839010" y="3219427"/>
              <a:ext cx="200175" cy="200175"/>
            </a:xfrm>
            <a:prstGeom prst="rect">
              <a:avLst/>
            </a:prstGeom>
          </p:spPr>
        </p:pic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34571822-0E3B-4843-857A-E0C2D35D7EEE}"/>
              </a:ext>
            </a:extLst>
          </p:cNvPr>
          <p:cNvSpPr txBox="1"/>
          <p:nvPr/>
        </p:nvSpPr>
        <p:spPr>
          <a:xfrm>
            <a:off x="298446" y="5131186"/>
            <a:ext cx="7693536" cy="117750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800" b="1">
                <a:solidFill>
                  <a:schemeClr val="tx1">
                    <a:lumMod val="85000"/>
                    <a:lumOff val="15000"/>
                  </a:schemeClr>
                </a:solidFill>
              </a:rPr>
              <a:t>Key / role definitions </a:t>
            </a:r>
            <a:endParaRPr lang="en-US" sz="8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800" b="1">
                <a:solidFill>
                  <a:schemeClr val="bg1"/>
                </a:solidFill>
                <a:highlight>
                  <a:srgbClr val="007C91"/>
                </a:highlight>
              </a:rPr>
              <a:t>Commissioner</a:t>
            </a:r>
            <a:r>
              <a:rPr lang="en-US" sz="800" b="0">
                <a:solidFill>
                  <a:schemeClr val="tx1">
                    <a:lumMod val="85000"/>
                    <a:lumOff val="15000"/>
                  </a:schemeClr>
                </a:solidFill>
              </a:rPr>
              <a:t> – Relevant guidance owner responsible for ensuring alternative formats and translations are available </a:t>
            </a:r>
          </a:p>
          <a:p>
            <a:pPr algn="l">
              <a:lnSpc>
                <a:spcPct val="150000"/>
              </a:lnSpc>
            </a:pPr>
            <a:r>
              <a:rPr lang="en-US" sz="800" b="1">
                <a:solidFill>
                  <a:schemeClr val="bg1"/>
                </a:solidFill>
                <a:highlight>
                  <a:srgbClr val="D2A000"/>
                </a:highlight>
              </a:rPr>
              <a:t>Coordinator</a:t>
            </a:r>
            <a:r>
              <a:rPr lang="en-US" sz="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800" b="0">
                <a:solidFill>
                  <a:schemeClr val="tx1">
                    <a:lumMod val="85000"/>
                    <a:lumOff val="15000"/>
                  </a:schemeClr>
                </a:solidFill>
              </a:rPr>
              <a:t>– Relationship manager with delivery team / supplier</a:t>
            </a:r>
            <a:endParaRPr lang="en-US" sz="800" b="1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800" b="1">
                <a:solidFill>
                  <a:schemeClr val="bg1"/>
                </a:solidFill>
                <a:highlight>
                  <a:srgbClr val="002060"/>
                </a:highlight>
              </a:rPr>
              <a:t>Delivery team / supplier</a:t>
            </a:r>
            <a:r>
              <a:rPr lang="en-US" sz="800" b="1">
                <a:solidFill>
                  <a:schemeClr val="bg1"/>
                </a:solidFill>
              </a:rPr>
              <a:t> </a:t>
            </a:r>
            <a:r>
              <a:rPr lang="en-US" sz="800" b="0">
                <a:solidFill>
                  <a:schemeClr val="tx1">
                    <a:lumMod val="85000"/>
                    <a:lumOff val="15000"/>
                  </a:schemeClr>
                </a:solidFill>
              </a:rPr>
              <a:t>– Responsible for production of alternative formats or </a:t>
            </a:r>
            <a:r>
              <a:rPr lang="en-US" sz="800">
                <a:solidFill>
                  <a:schemeClr val="tx1">
                    <a:lumMod val="85000"/>
                    <a:lumOff val="15000"/>
                  </a:schemeClr>
                </a:solidFill>
              </a:rPr>
              <a:t>translation coordinator</a:t>
            </a:r>
            <a:endParaRPr lang="en-US" sz="800">
              <a:solidFill>
                <a:schemeClr val="tx1">
                  <a:lumMod val="85000"/>
                  <a:lumOff val="15000"/>
                </a:schemeClr>
              </a:solidFill>
              <a:cs typeface="Arial"/>
            </a:endParaRPr>
          </a:p>
          <a:p>
            <a:pPr algn="l">
              <a:lnSpc>
                <a:spcPct val="150000"/>
              </a:lnSpc>
            </a:pPr>
            <a:r>
              <a:rPr lang="en-US" sz="800" b="1">
                <a:solidFill>
                  <a:schemeClr val="bg1"/>
                </a:solidFill>
                <a:highlight>
                  <a:srgbClr val="8C4AB4"/>
                </a:highlight>
              </a:rPr>
              <a:t>User research team</a:t>
            </a:r>
            <a:r>
              <a:rPr lang="en-US" sz="800" b="1">
                <a:solidFill>
                  <a:schemeClr val="bg1"/>
                </a:solidFill>
              </a:rPr>
              <a:t> </a:t>
            </a:r>
            <a:r>
              <a:rPr lang="en-US" sz="800" b="0">
                <a:solidFill>
                  <a:schemeClr val="tx1">
                    <a:lumMod val="85000"/>
                    <a:lumOff val="15000"/>
                  </a:schemeClr>
                </a:solidFill>
              </a:rPr>
              <a:t>– Internal team responsible for long-term review of alternative formats</a:t>
            </a:r>
          </a:p>
          <a:p>
            <a:pPr algn="l">
              <a:lnSpc>
                <a:spcPct val="150000"/>
              </a:lnSpc>
            </a:pPr>
            <a:r>
              <a:rPr lang="en-US" sz="800" b="1">
                <a:solidFill>
                  <a:schemeClr val="bg1"/>
                </a:solidFill>
                <a:highlight>
                  <a:srgbClr val="808080"/>
                </a:highlight>
              </a:rPr>
              <a:t>Health equity and inclusive design team </a:t>
            </a:r>
            <a:r>
              <a:rPr lang="en-US" sz="800"/>
              <a:t>–  Responsible for advice on requirements and best practice for alternative formats and translations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3C51E0-FBA8-A6D5-E47D-02D10EB674A8}"/>
              </a:ext>
            </a:extLst>
          </p:cNvPr>
          <p:cNvSpPr txBox="1"/>
          <p:nvPr/>
        </p:nvSpPr>
        <p:spPr>
          <a:xfrm>
            <a:off x="4286249" y="2918114"/>
            <a:ext cx="5585113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0">
                <a:cs typeface="Calibri"/>
              </a:rPr>
              <a:t>Draft </a:t>
            </a:r>
            <a:endParaRPr lang="en-GB" sz="8000"/>
          </a:p>
        </p:txBody>
      </p:sp>
    </p:spTree>
    <p:extLst>
      <p:ext uri="{BB962C8B-B14F-4D97-AF65-F5344CB8AC3E}">
        <p14:creationId xmlns:p14="http://schemas.microsoft.com/office/powerpoint/2010/main" val="273256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118F-28AE-4ADE-A61D-A38D8309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6" y="365699"/>
            <a:ext cx="11123856" cy="972607"/>
          </a:xfrm>
        </p:spPr>
        <p:txBody>
          <a:bodyPr/>
          <a:lstStyle/>
          <a:p>
            <a:r>
              <a:rPr lang="en-GB" sz="2800" b="1"/>
              <a:t>AA Global Translation Services – Request Form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1BC934-604C-42A6-B055-EE6E05CFC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599234"/>
              </p:ext>
            </p:extLst>
          </p:nvPr>
        </p:nvGraphicFramePr>
        <p:xfrm>
          <a:off x="3115988" y="1828074"/>
          <a:ext cx="5243813" cy="4368130"/>
        </p:xfrm>
        <a:graphic>
          <a:graphicData uri="http://schemas.openxmlformats.org/drawingml/2006/table">
            <a:tbl>
              <a:tblPr/>
              <a:tblGrid>
                <a:gridCol w="224035">
                  <a:extLst>
                    <a:ext uri="{9D8B030D-6E8A-4147-A177-3AD203B41FA5}">
                      <a16:colId xmlns:a16="http://schemas.microsoft.com/office/drawing/2014/main" val="22990008"/>
                    </a:ext>
                  </a:extLst>
                </a:gridCol>
                <a:gridCol w="959149">
                  <a:extLst>
                    <a:ext uri="{9D8B030D-6E8A-4147-A177-3AD203B41FA5}">
                      <a16:colId xmlns:a16="http://schemas.microsoft.com/office/drawing/2014/main" val="888420894"/>
                    </a:ext>
                  </a:extLst>
                </a:gridCol>
                <a:gridCol w="1596247">
                  <a:extLst>
                    <a:ext uri="{9D8B030D-6E8A-4147-A177-3AD203B41FA5}">
                      <a16:colId xmlns:a16="http://schemas.microsoft.com/office/drawing/2014/main" val="2241529412"/>
                    </a:ext>
                  </a:extLst>
                </a:gridCol>
                <a:gridCol w="126019">
                  <a:extLst>
                    <a:ext uri="{9D8B030D-6E8A-4147-A177-3AD203B41FA5}">
                      <a16:colId xmlns:a16="http://schemas.microsoft.com/office/drawing/2014/main" val="3134126301"/>
                    </a:ext>
                  </a:extLst>
                </a:gridCol>
                <a:gridCol w="224035">
                  <a:extLst>
                    <a:ext uri="{9D8B030D-6E8A-4147-A177-3AD203B41FA5}">
                      <a16:colId xmlns:a16="http://schemas.microsoft.com/office/drawing/2014/main" val="94907768"/>
                    </a:ext>
                  </a:extLst>
                </a:gridCol>
                <a:gridCol w="959149">
                  <a:extLst>
                    <a:ext uri="{9D8B030D-6E8A-4147-A177-3AD203B41FA5}">
                      <a16:colId xmlns:a16="http://schemas.microsoft.com/office/drawing/2014/main" val="219361279"/>
                    </a:ext>
                  </a:extLst>
                </a:gridCol>
                <a:gridCol w="1155179">
                  <a:extLst>
                    <a:ext uri="{9D8B030D-6E8A-4147-A177-3AD203B41FA5}">
                      <a16:colId xmlns:a16="http://schemas.microsoft.com/office/drawing/2014/main" val="3817483338"/>
                    </a:ext>
                  </a:extLst>
                </a:gridCol>
              </a:tblGrid>
              <a:tr h="24213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AA Global Service Request Form</a:t>
                      </a:r>
                    </a:p>
                  </a:txBody>
                  <a:tcPr marL="6998" marR="6998" marT="6998" marB="33590" anchor="ctr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201806"/>
                  </a:ext>
                </a:extLst>
              </a:tr>
              <a:tr h="163752">
                <a:tc gridSpan="2"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63585"/>
                  </a:ext>
                </a:extLst>
              </a:tr>
              <a:tr h="19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 Requester Details</a:t>
                      </a:r>
                    </a:p>
                  </a:txBody>
                  <a:tcPr marL="6998" marR="6998" marT="6998" marB="33590" anchor="ctr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ctr">
                    <a:lnL>
                      <a:noFill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 Request Details</a:t>
                      </a:r>
                    </a:p>
                  </a:txBody>
                  <a:tcPr marL="6998" marR="6998" marT="6998" marB="33590" anchor="ctr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ctr">
                    <a:lnL>
                      <a:noFill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951977"/>
                  </a:ext>
                </a:extLst>
              </a:tr>
              <a:tr h="174949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998" marR="6998" marT="6998" marB="33590" anchor="ctr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6998" marR="6998" marT="6998" marB="33590" anchor="b">
                    <a:lnL>
                      <a:noFill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998" marR="6998" marT="6998" marB="33590" anchor="b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 Date</a:t>
                      </a:r>
                    </a:p>
                  </a:txBody>
                  <a:tcPr marL="6998" marR="6998" marT="6998" marB="33590" anchor="b">
                    <a:lnL>
                      <a:noFill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645295"/>
                  </a:ext>
                </a:extLst>
              </a:tr>
              <a:tr h="174949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998" marR="6998" marT="6998" marB="33590" anchor="ctr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6998" marR="6998" marT="6998" marB="33590" anchor="b">
                    <a:lnL>
                      <a:noFill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6998" marR="6998" marT="6998" marB="33590" anchor="b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Level</a:t>
                      </a:r>
                    </a:p>
                  </a:txBody>
                  <a:tcPr marL="6998" marR="6998" marT="6998" marB="33590" anchor="b">
                    <a:lnL>
                      <a:noFill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[Please Select]</a:t>
                      </a: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56017"/>
                  </a:ext>
                </a:extLst>
              </a:tr>
              <a:tr h="174949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6998" marR="6998" marT="6998" marB="33590" anchor="ctr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Directorate</a:t>
                      </a:r>
                    </a:p>
                  </a:txBody>
                  <a:tcPr marL="6998" marR="6998" marT="6998" marB="33590" anchor="b">
                    <a:lnL>
                      <a:noFill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[Please Select]</a:t>
                      </a: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6998" marR="6998" marT="6998" marB="33590" anchor="b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Required by</a:t>
                      </a:r>
                    </a:p>
                  </a:txBody>
                  <a:tcPr marL="6998" marR="6998" marT="6998" marB="33590" anchor="b">
                    <a:lnL>
                      <a:noFill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889477"/>
                  </a:ext>
                </a:extLst>
              </a:tr>
              <a:tr h="174949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6998" marR="6998" marT="6998" marB="33590" anchor="ctr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Team/Department</a:t>
                      </a:r>
                    </a:p>
                  </a:txBody>
                  <a:tcPr marL="6998" marR="6998" marT="6998" marB="33590" anchor="b">
                    <a:lnL>
                      <a:noFill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6998" marR="6998" marT="6998" marB="33590" anchor="b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Request</a:t>
                      </a:r>
                    </a:p>
                  </a:txBody>
                  <a:tcPr marL="6998" marR="6998" marT="6998" marB="33590" anchor="b">
                    <a:lnL>
                      <a:noFill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[Please Select]</a:t>
                      </a: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456153"/>
                  </a:ext>
                </a:extLst>
              </a:tr>
              <a:tr h="174949"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259597"/>
                  </a:ext>
                </a:extLst>
              </a:tr>
              <a:tr h="19734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 Request Description</a:t>
                      </a:r>
                    </a:p>
                  </a:txBody>
                  <a:tcPr marL="6998" marR="6998" marT="6998" marB="33590" anchor="ctr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699174"/>
                  </a:ext>
                </a:extLst>
              </a:tr>
              <a:tr h="839756">
                <a:tc gridSpan="7"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006366"/>
                  </a:ext>
                </a:extLst>
              </a:tr>
              <a:tr h="174949">
                <a:tc gridSpan="2"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72672"/>
                  </a:ext>
                </a:extLst>
              </a:tr>
              <a:tr h="19734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 Additional Information / Comments</a:t>
                      </a:r>
                    </a:p>
                  </a:txBody>
                  <a:tcPr marL="6998" marR="6998" marT="6998" marB="33590" anchor="ctr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037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9424"/>
                  </a:ext>
                </a:extLst>
              </a:tr>
              <a:tr h="741785">
                <a:tc gridSpan="7"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>
                    <a:lnL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512068"/>
                  </a:ext>
                </a:extLst>
              </a:tr>
              <a:tr h="163752">
                <a:tc gridSpan="2"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971578"/>
                  </a:ext>
                </a:extLst>
              </a:tr>
              <a:tr h="197343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Completion Date</a:t>
                      </a:r>
                    </a:p>
                  </a:txBody>
                  <a:tcPr marL="6998" marR="6998" marT="6998" marB="33590" anchor="ctr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081101"/>
                  </a:ext>
                </a:extLst>
              </a:tr>
              <a:tr h="197343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Ref. Number</a:t>
                      </a:r>
                    </a:p>
                  </a:txBody>
                  <a:tcPr marL="6998" marR="6998" marT="6998" marB="33590" anchor="ctr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809415"/>
                  </a:ext>
                </a:extLst>
              </a:tr>
              <a:tr h="163752">
                <a:tc gridSpan="2"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03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8" marR="6998" marT="6998" marB="335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95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37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BF62F-E1C1-445D-8214-964149078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AA Global Translation Request Process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1C3FFBD-155A-4E7C-99D2-20794AEEB8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325843"/>
              </p:ext>
            </p:extLst>
          </p:nvPr>
        </p:nvGraphicFramePr>
        <p:xfrm>
          <a:off x="306391" y="1371351"/>
          <a:ext cx="11885609" cy="5029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0DCEE4E0-6E62-2095-DB0E-CCB6745224F9}"/>
              </a:ext>
            </a:extLst>
          </p:cNvPr>
          <p:cNvSpPr txBox="1"/>
          <p:nvPr/>
        </p:nvSpPr>
        <p:spPr>
          <a:xfrm>
            <a:off x="6312477" y="2156113"/>
            <a:ext cx="342033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>
                <a:cs typeface="Calibri"/>
              </a:rPr>
              <a:t>*Quotes will be approved by Design Ops </a:t>
            </a:r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404651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E55D-F7D4-4B81-95FE-33F28E44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Arial"/>
                <a:cs typeface="Arial"/>
              </a:rPr>
              <a:t>Invoice Tracking/Payment </a:t>
            </a:r>
            <a:endParaRPr lang="en-GB" b="1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8C63950-4A72-4F9E-B4A1-FE37F2276B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325344"/>
              </p:ext>
            </p:extLst>
          </p:nvPr>
        </p:nvGraphicFramePr>
        <p:xfrm>
          <a:off x="330206" y="1469504"/>
          <a:ext cx="1112361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FF33869-25A3-4C01-AF47-FF6693E2C666}"/>
              </a:ext>
            </a:extLst>
          </p:cNvPr>
          <p:cNvSpPr txBox="1"/>
          <p:nvPr/>
        </p:nvSpPr>
        <p:spPr>
          <a:xfrm>
            <a:off x="3271775" y="5080744"/>
            <a:ext cx="5246390" cy="923330"/>
          </a:xfrm>
          <a:prstGeom prst="rect">
            <a:avLst/>
          </a:prstGeom>
          <a:solidFill>
            <a:srgbClr val="9AEDDA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When the quote is entered into the </a:t>
            </a:r>
            <a:r>
              <a:rPr lang="en-GB" b="1"/>
              <a:t>Translation Tracker </a:t>
            </a:r>
            <a:r>
              <a:rPr lang="en-GB"/>
              <a:t>it automatically updates the </a:t>
            </a:r>
            <a:r>
              <a:rPr lang="en-GB" b="1"/>
              <a:t>Monthly Accruals </a:t>
            </a:r>
            <a:r>
              <a:rPr lang="en-GB"/>
              <a:t>spreadsheet for Finance </a:t>
            </a:r>
            <a:r>
              <a:rPr lang="en-GB">
                <a:hlinkClick r:id="rId7"/>
              </a:rPr>
              <a:t>Monthly accruals.xlsx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09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CFC9-313A-46C1-93DA-8C657511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AA Global Contacts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E0C2C-8515-4AAD-A253-A3175A260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/>
              <a:t>Contracts Manager</a:t>
            </a:r>
            <a:r>
              <a:rPr lang="en-GB"/>
              <a:t>: Jayne Robinson  </a:t>
            </a:r>
            <a:r>
              <a:rPr lang="en-GB">
                <a:hlinkClick r:id="rId2"/>
              </a:rPr>
              <a:t>jayne@aaglobal.co.uk</a:t>
            </a:r>
            <a:endParaRPr lang="en-GB"/>
          </a:p>
          <a:p>
            <a:r>
              <a:rPr lang="en-GB" b="1"/>
              <a:t>Accounts</a:t>
            </a:r>
            <a:r>
              <a:rPr lang="en-GB"/>
              <a:t>: Francesca Thompson </a:t>
            </a:r>
            <a:r>
              <a:rPr lang="en-GB">
                <a:hlinkClick r:id="rId3"/>
              </a:rPr>
              <a:t>francesca@aaglobal.co.uk</a:t>
            </a:r>
            <a:endParaRPr lang="en-GB"/>
          </a:p>
          <a:p>
            <a:r>
              <a:rPr lang="en-GB" b="1"/>
              <a:t>Translations Department Manager</a:t>
            </a:r>
            <a:r>
              <a:rPr lang="en-GB"/>
              <a:t>: Yulia Pavlova </a:t>
            </a:r>
            <a:r>
              <a:rPr lang="en-GB">
                <a:hlinkClick r:id="rId4"/>
              </a:rPr>
              <a:t>yulia@aaglobal.co.uk</a:t>
            </a:r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744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_RtVWZG5eobMg3lvkpxF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aZr6tYjmeqpv4rUO8sb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_RtVWZG5eobMg3lvkpxF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rVXYT3LUAxHymP_0Ozv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rVXYT3LUAxHymP_0Ozv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rVXYT3LUAxHymP_0Ozv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cOYfu8zzSdzysEhK4rn9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D5ZHKFKw_3z6RObZvlz_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ZCTeOM0paQVoDtuhi4iy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goWEzLgA0_64VDvMxGG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9_f.d6YGbJCbK0.Pg2_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.oZbb0sXNdu8BCibsgsU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96ctUUqJsGDCugslwBC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hTnprpZIIVVQCOTQtpL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s3CU0mhZ0iF9VK3Gc_g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cAbB4u0quRffFN3bn3X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_9mniplMrafceMpP.Qw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EQ8aI7AKzsdxigcAG3Z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vs1S2qnQw1aA01IUagl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yDlDqWonv3hoAx.p9Rs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xgrPArEB1mEiMOhB5KG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guF4Gw2mJIhuiFXm5tK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HSA Presentation template 16-9.potx" id="{FCCDE917-761C-8D46-810E-9C486E1425E5}" vid="{0BBDD5EF-1167-7B45-8C70-F265FAF40350}"/>
    </a:ext>
  </a:extLst>
</a:theme>
</file>

<file path=ppt/theme/theme2.xml><?xml version="1.0" encoding="utf-8"?>
<a:theme xmlns:a="http://schemas.openxmlformats.org/drawingml/2006/main" name="13_White">
  <a:themeElements>
    <a:clrScheme name="Scheme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05EB8"/>
      </a:accent1>
      <a:accent2>
        <a:srgbClr val="0080EA"/>
      </a:accent2>
      <a:accent3>
        <a:srgbClr val="003087"/>
      </a:accent3>
      <a:accent4>
        <a:srgbClr val="41B6E6"/>
      </a:accent4>
      <a:accent5>
        <a:srgbClr val="009639"/>
      </a:accent5>
      <a:accent6>
        <a:srgbClr val="768692"/>
      </a:accent6>
      <a:hlink>
        <a:srgbClr val="0000FF"/>
      </a:hlink>
      <a:folHlink>
        <a:srgbClr val="800080"/>
      </a:folHlink>
    </a:clrScheme>
    <a:fontScheme name="Cust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1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05EB8"/>
        </a:accent1>
        <a:accent2>
          <a:srgbClr val="0080EA"/>
        </a:accent2>
        <a:accent3>
          <a:srgbClr val="003087"/>
        </a:accent3>
        <a:accent4>
          <a:srgbClr val="41B6E6"/>
        </a:accent4>
        <a:accent5>
          <a:srgbClr val="009639"/>
        </a:accent5>
        <a:accent6>
          <a:srgbClr val="768692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</a:custClrLst>
  <a:extLst>
    <a:ext uri="{05A4C25C-085E-4340-85A3-A5531E510DB2}">
      <thm15:themeFamily xmlns:thm15="http://schemas.microsoft.com/office/thememl/2012/main" name="LO4179_OFF.potx" id="{DB0E23F3-47F5-43E7-B450-5E2F07266FA2}" vid="{25C3D60F-EC05-40D4-A6E4-2279F3BBFB30}"/>
    </a:ext>
  </a:extLst>
</a:theme>
</file>

<file path=ppt/theme/theme3.xml><?xml version="1.0" encoding="utf-8"?>
<a:theme xmlns:a="http://schemas.openxmlformats.org/drawingml/2006/main" name="1_NHS Grid 16:9 - 11969">
  <a:themeElements>
    <a:clrScheme name="NHS">
      <a:dk1>
        <a:srgbClr val="425563"/>
      </a:dk1>
      <a:lt1>
        <a:sysClr val="window" lastClr="FFFFFF"/>
      </a:lt1>
      <a:dk2>
        <a:srgbClr val="005EB8"/>
      </a:dk2>
      <a:lt2>
        <a:srgbClr val="F2F2F2"/>
      </a:lt2>
      <a:accent1>
        <a:srgbClr val="003087"/>
      </a:accent1>
      <a:accent2>
        <a:srgbClr val="0072CE"/>
      </a:accent2>
      <a:accent3>
        <a:srgbClr val="FFFFFF"/>
      </a:accent3>
      <a:accent4>
        <a:srgbClr val="41B6E6"/>
      </a:accent4>
      <a:accent5>
        <a:srgbClr val="768692"/>
      </a:accent5>
      <a:accent6>
        <a:srgbClr val="009639"/>
      </a:accent6>
      <a:hlink>
        <a:srgbClr val="41B6E6"/>
      </a:hlink>
      <a:folHlink>
        <a:srgbClr val="00A9CE"/>
      </a:folHlink>
    </a:clrScheme>
    <a:fontScheme name="B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5EB8"/>
        </a:solidFill>
        <a:ln w="9525" cap="rnd" cmpd="sng" algn="ctr">
          <a:solidFill>
            <a:srgbClr val="005EB8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rgbClr val="9A9A9A"/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42556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303916-71-22Sep20-AT-int-LON" id="{883258FC-2AC3-4684-8C52-8ACF9FCC93C7}" vid="{99DD8922-E53B-434B-91D0-E234AB2A76B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d6df063-577e-4de6-88ed-51e1f5620eda">
      <UserInfo>
        <DisplayName>Newall, Emma</DisplayName>
        <AccountId>211</AccountId>
        <AccountType/>
      </UserInfo>
      <UserInfo>
        <DisplayName>Farney, Carmen</DisplayName>
        <AccountId>313</AccountId>
        <AccountType/>
      </UserInfo>
    </SharedWithUsers>
    <TaxCatchAll xmlns="cd6df063-577e-4de6-88ed-51e1f5620eda" xsi:nil="true"/>
    <lcf76f155ced4ddcb4097134ff3c332f xmlns="a8b6051c-b1d2-4d9e-b7ff-319791e65523">
      <Terms xmlns="http://schemas.microsoft.com/office/infopath/2007/PartnerControls"/>
    </lcf76f155ced4ddcb4097134ff3c332f>
    <DocumentType xmlns="a8b6051c-b1d2-4d9e-b7ff-319791e65523" xsi:nil="true"/>
    <GenericFunction xmlns="a8b6051c-b1d2-4d9e-b7ff-319791e65523" xsi:nil="true"/>
    <TaxKeywordTaxHTField xmlns="cd6df063-577e-4de6-88ed-51e1f5620eda">
      <Terms xmlns="http://schemas.microsoft.com/office/infopath/2007/PartnerControls"/>
    </TaxKeywordTaxHTField>
    <Guidance xmlns="a8b6051c-b1d2-4d9e-b7ff-319791e65523">UKHSA Covid 19 Guidance</Guidance>
    <SubjectMatter xmlns="a8b6051c-b1d2-4d9e-b7ff-319791e6552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F7A2B55D4C12488BD51F074C306D94" ma:contentTypeVersion="21" ma:contentTypeDescription="Create a new document." ma:contentTypeScope="" ma:versionID="d657fa5ac8902f2d0d85499366f1e5b8">
  <xsd:schema xmlns:xsd="http://www.w3.org/2001/XMLSchema" xmlns:xs="http://www.w3.org/2001/XMLSchema" xmlns:p="http://schemas.microsoft.com/office/2006/metadata/properties" xmlns:ns2="a8b6051c-b1d2-4d9e-b7ff-319791e65523" xmlns:ns3="cd6df063-577e-4de6-88ed-51e1f5620eda" targetNamespace="http://schemas.microsoft.com/office/2006/metadata/properties" ma:root="true" ma:fieldsID="4bc7679e47de18bdbb39658770ea4d1e" ns2:_="" ns3:_="">
    <xsd:import namespace="a8b6051c-b1d2-4d9e-b7ff-319791e65523"/>
    <xsd:import namespace="cd6df063-577e-4de6-88ed-51e1f5620e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GenericFunction" minOccurs="0"/>
                <xsd:element ref="ns2:SubjectMatter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TaxKeywordTaxHTField" minOccurs="0"/>
                <xsd:element ref="ns3:SharedWithUsers" minOccurs="0"/>
                <xsd:element ref="ns3:SharedWithDetails" minOccurs="0"/>
                <xsd:element ref="ns2:DocumentType" minOccurs="0"/>
                <xsd:element ref="ns2:Guida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6051c-b1d2-4d9e-b7ff-319791e655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GenericFunction" ma:index="12" nillable="true" ma:displayName="Generic Function" ma:format="Dropdown" ma:internalName="GenericFunction">
      <xsd:simpleType>
        <xsd:restriction base="dms:Text">
          <xsd:maxLength value="255"/>
        </xsd:restriction>
      </xsd:simpleType>
    </xsd:element>
    <xsd:element name="SubjectMatter" ma:index="13" nillable="true" ma:displayName="SubjectMatter" ma:description="Covid-19" ma:format="Dropdown" ma:internalName="SubjectMatter">
      <xsd:simpleType>
        <xsd:restriction base="dms:Text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289f538-edf0-4bde-b084-18e01efd0e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DocumentType" ma:index="27" nillable="true" ma:displayName="Document Type" ma:format="Dropdown" ma:internalName="DocumentType">
      <xsd:simpleType>
        <xsd:restriction base="dms:Text">
          <xsd:maxLength value="255"/>
        </xsd:restriction>
      </xsd:simpleType>
    </xsd:element>
    <xsd:element name="Guidance" ma:index="28" nillable="true" ma:displayName="Guidance" ma:description="Type of Guidance" ma:format="Dropdown" ma:internalName="Guidance">
      <xsd:simpleType>
        <xsd:restriction base="dms:Choice">
          <xsd:enumeration value="Guidance - Planning"/>
          <xsd:enumeration value="UKHSA External H &amp; J Guidance"/>
          <xsd:enumeration value="UKHSA Internal H &amp; J Guidance"/>
          <xsd:enumeration value="UKHSA Covid 19 Guid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df063-577e-4de6-88ed-51e1f5620eda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c7c831f9-0a0e-4a39-a845-3496ff486e6c}" ma:internalName="TaxCatchAll" ma:showField="CatchAllData" ma:web="cd6df063-577e-4de6-88ed-51e1f5620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4" nillable="true" ma:taxonomy="true" ma:internalName="TaxKeywordTaxHTField" ma:taxonomyFieldName="TaxKeyword" ma:displayName="Enterprise Keywords" ma:fieldId="{23f27201-bee3-471e-b2e7-b64fd8b7ca38}" ma:taxonomyMulti="true" ma:sspId="e289f538-edf0-4bde-b084-18e01efd0e8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ACA7D0-3E24-4A52-988E-5D28C022BFC5}">
  <ds:schemaRefs>
    <ds:schemaRef ds:uri="55fa54ea-0872-48aa-859a-0ee243c14fa5"/>
    <ds:schemaRef ds:uri="821ee45e-9060-433a-84dc-bd9a718d1d9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d6df063-577e-4de6-88ed-51e1f5620eda"/>
    <ds:schemaRef ds:uri="a8b6051c-b1d2-4d9e-b7ff-319791e65523"/>
  </ds:schemaRefs>
</ds:datastoreItem>
</file>

<file path=customXml/itemProps2.xml><?xml version="1.0" encoding="utf-8"?>
<ds:datastoreItem xmlns:ds="http://schemas.openxmlformats.org/officeDocument/2006/customXml" ds:itemID="{332FF145-429B-42BF-B126-2F5D13096C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DA56EA-8290-4C7A-ABEC-ED36083AD8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b6051c-b1d2-4d9e-b7ff-319791e65523"/>
    <ds:schemaRef ds:uri="cd6df063-577e-4de6-88ed-51e1f5620e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729</Words>
  <Application>Microsoft Office PowerPoint</Application>
  <PresentationFormat>Widescreen</PresentationFormat>
  <Paragraphs>141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Trebuchet MS</vt:lpstr>
      <vt:lpstr>Wingdings</vt:lpstr>
      <vt:lpstr>1_Office Theme</vt:lpstr>
      <vt:lpstr>13_White</vt:lpstr>
      <vt:lpstr>1_NHS Grid 16:9 - 11969</vt:lpstr>
      <vt:lpstr>think-cell Slide</vt:lpstr>
      <vt:lpstr>AA Global Service Request Process   Health Protection Team   October 2022  </vt:lpstr>
      <vt:lpstr>AA Global Language Services </vt:lpstr>
      <vt:lpstr>AA Global Translation Services UKHSA Alternative Formats &amp; Translation Proposed Workflow  DRAFT</vt:lpstr>
      <vt:lpstr>AA Global Translation Services – Request Form </vt:lpstr>
      <vt:lpstr>AA Global Translation Request Process </vt:lpstr>
      <vt:lpstr>Invoice Tracking/Payment </vt:lpstr>
      <vt:lpstr>AA Global Contacts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UKHSA Strategy Away Day  21st October 2021</dc:title>
  <dc:creator>Bolton, Lucy</dc:creator>
  <cp:lastModifiedBy>Karen Manser</cp:lastModifiedBy>
  <cp:revision>2</cp:revision>
  <dcterms:created xsi:type="dcterms:W3CDTF">2021-10-18T14:41:30Z</dcterms:created>
  <dcterms:modified xsi:type="dcterms:W3CDTF">2023-11-06T20:38:26Z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0x0101003EF7A2B55D4C12488BD51F074C306D94</vt:lpwstr>
  </property>
  <property fmtid="{D5CDD505-2E9C-101B-9397-08002B2CF9AE}" pid="3" name="MediaServiceImageTags">
    <vt:lpwstr/>
  </property>
  <property fmtid="{D5CDD505-2E9C-101B-9397-08002B2CF9AE}" pid="4" name="TaxKeyword">
    <vt:lpwstr/>
  </property>
</Properties>
</file>